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5" r:id="rId4"/>
  </p:sldMasterIdLst>
  <p:notesMasterIdLst>
    <p:notesMasterId r:id="rId22"/>
  </p:notesMasterIdLst>
  <p:handoutMasterIdLst>
    <p:handoutMasterId r:id="rId23"/>
  </p:handoutMasterIdLst>
  <p:sldIdLst>
    <p:sldId id="2561" r:id="rId5"/>
    <p:sldId id="2562" r:id="rId6"/>
    <p:sldId id="2563" r:id="rId7"/>
    <p:sldId id="2564" r:id="rId8"/>
    <p:sldId id="2565" r:id="rId9"/>
    <p:sldId id="2566" r:id="rId10"/>
    <p:sldId id="2567" r:id="rId11"/>
    <p:sldId id="2568" r:id="rId12"/>
    <p:sldId id="2569" r:id="rId13"/>
    <p:sldId id="2570" r:id="rId14"/>
    <p:sldId id="2571" r:id="rId15"/>
    <p:sldId id="2572" r:id="rId16"/>
    <p:sldId id="2573" r:id="rId17"/>
    <p:sldId id="2574" r:id="rId18"/>
    <p:sldId id="2575" r:id="rId19"/>
    <p:sldId id="2576" r:id="rId20"/>
    <p:sldId id="257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nack Shack Holiday Project Guide" id="{79E28BB9-D354-40E8-BC33-27B10010C121}">
          <p14:sldIdLst>
            <p14:sldId id="2561"/>
          </p14:sldIdLst>
        </p14:section>
        <p14:section name="Introduction to Snack Shack Project" id="{7705C45F-3630-48C8-BB94-5D5F7B6977CF}">
          <p14:sldIdLst>
            <p14:sldId id="2562"/>
            <p14:sldId id="2563"/>
            <p14:sldId id="2564"/>
          </p14:sldIdLst>
        </p14:section>
        <p14:section name="Step-by-Step Instructions" id="{4E505580-39C8-4AF6-8E04-F5572718B330}">
          <p14:sldIdLst>
            <p14:sldId id="2565"/>
            <p14:sldId id="2566"/>
            <p14:sldId id="2567"/>
            <p14:sldId id="2568"/>
            <p14:sldId id="2569"/>
            <p14:sldId id="2570"/>
          </p14:sldIdLst>
        </p14:section>
        <p14:section name="YouTube Support and Resources" id="{44248980-16CA-4449-BC38-1CF231A85630}">
          <p14:sldIdLst>
            <p14:sldId id="2571"/>
            <p14:sldId id="2572"/>
          </p14:sldIdLst>
        </p14:section>
        <p14:section name="Checklist and Stretch Goals" id="{9551094A-E669-4C0E-840F-9F3FBDD1C667}">
          <p14:sldIdLst>
            <p14:sldId id="2573"/>
            <p14:sldId id="2574"/>
            <p14:sldId id="2575"/>
          </p14:sldIdLst>
        </p14:section>
        <p14:section name="Marking and Specification Links" id="{ADA2527F-B827-41D6-A303-000572629744}">
          <p14:sldIdLst>
            <p14:sldId id="2576"/>
            <p14:sldId id="257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10E4221-6F06-64E5-5214-772388C857B5}" name="Elizabeth Feldbruegge (ALLEGIS GROUP HOLDINGS INC)" initials="EF(GHI" userId="S::v-felizabeth@microsoft.com::ba5aea11-28e4-484d-8e49-c15efb1bd2e9" providerId="AD"/>
  <p188:author id="{E2471F2E-E011-F521-299E-65FC243E7E5E}" name="David Salaguinto" initials="DS" userId="S::davidsa@microsoft.com::9399e6ad-b974-43d0-b593-8c2804f84e0d" providerId="AD"/>
  <p188:author id="{DC3CAF61-3D39-8A1C-6AB6-F5CBCFCBEA47}" name="Vanessa Buzgheia (ALLEGIS GROUP HOLDINGS INC)" initials="" userId="S::v-vabuzgheia@microsoft.com::f3934b54-4599-40d0-96a8-d6208686f730" providerId="AD"/>
  <p188:author id="{9941987A-41B7-49AC-EE6E-03F2D0BD95BA}" name="Daria Naidenov" initials="DN" userId="S::danaidenov@microsoft.com::ab38ab5f-bdf0-4774-ae5a-d2782abb202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2EB950-55AF-3127-65D2-01E199FD03EA}" v="17" dt="2026-07-07T12:59:12.826"/>
  </p1510:revLst>
</p1510:revInfo>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97" autoAdjust="0"/>
    <p:restoredTop sz="94468"/>
  </p:normalViewPr>
  <p:slideViewPr>
    <p:cSldViewPr snapToGrid="0">
      <p:cViewPr>
        <p:scale>
          <a:sx n="100" d="100"/>
          <a:sy n="100" d="100"/>
        </p:scale>
        <p:origin x="-72" y="-595"/>
      </p:cViewPr>
      <p:guideLst/>
    </p:cSldViewPr>
  </p:slideViewPr>
  <p:notesTextViewPr>
    <p:cViewPr>
      <p:scale>
        <a:sx n="1" d="1"/>
        <a:sy n="1" d="1"/>
      </p:scale>
      <p:origin x="0" y="0"/>
    </p:cViewPr>
  </p:notesTextViewPr>
  <p:sorterViewPr>
    <p:cViewPr>
      <p:scale>
        <a:sx n="70" d="100"/>
        <a:sy n="70" d="100"/>
      </p:scale>
      <p:origin x="0" y="0"/>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 P. Agbakoba" userId="S::pagbakoba@woolwichpolyboys.co.uk::e8b35893-45cf-494b-a1c7-e03691e42634" providerId="AD" clId="Web-{FF2EB950-55AF-3127-65D2-01E199FD03EA}"/>
    <pc:docChg chg="modSld">
      <pc:chgData name="Mr. P. Agbakoba" userId="S::pagbakoba@woolwichpolyboys.co.uk::e8b35893-45cf-494b-a1c7-e03691e42634" providerId="AD" clId="Web-{FF2EB950-55AF-3127-65D2-01E199FD03EA}" dt="2026-07-07T12:59:12.826" v="17" actId="20577"/>
      <pc:docMkLst>
        <pc:docMk/>
      </pc:docMkLst>
      <pc:sldChg chg="modSp">
        <pc:chgData name="Mr. P. Agbakoba" userId="S::pagbakoba@woolwichpolyboys.co.uk::e8b35893-45cf-494b-a1c7-e03691e42634" providerId="AD" clId="Web-{FF2EB950-55AF-3127-65D2-01E199FD03EA}" dt="2026-07-07T12:59:12.826" v="17" actId="20577"/>
        <pc:sldMkLst>
          <pc:docMk/>
          <pc:sldMk cId="4191908397" sldId="2561"/>
        </pc:sldMkLst>
        <pc:spChg chg="mod">
          <ac:chgData name="Mr. P. Agbakoba" userId="S::pagbakoba@woolwichpolyboys.co.uk::e8b35893-45cf-494b-a1c7-e03691e42634" providerId="AD" clId="Web-{FF2EB950-55AF-3127-65D2-01E199FD03EA}" dt="2026-07-07T12:59:12.826" v="17" actId="20577"/>
          <ac:spMkLst>
            <pc:docMk/>
            <pc:sldMk cId="4191908397" sldId="2561"/>
            <ac:spMk id="2" creationId="{9DE2E027-8154-FD12-7FC2-49FB74133AAC}"/>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image" Target="../media/image5.jpeg"/></Relationships>
</file>

<file path=ppt/diagrams/_rels/data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image" Target="../media/image11.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image" Target="../media/image5.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image" Target="../media/image11.jpeg"/></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4E18C7-9F42-423D-93CE-9B22B19DEAAB}" type="doc">
      <dgm:prSet loTypeId="urn:microsoft.com/office/officeart/2024/3/layout/verticalVisualTextBlock1" loCatId="Picture" qsTypeId="urn:microsoft.com/office/officeart/2005/8/quickstyle/simple4" qsCatId="simple" csTypeId="urn:microsoft.com/office/officeart/2005/8/colors/accent0_2" csCatId="mainScheme" phldr="1"/>
      <dgm:spPr/>
      <dgm:t>
        <a:bodyPr/>
        <a:lstStyle/>
        <a:p>
          <a:endParaRPr lang="en-US"/>
        </a:p>
      </dgm:t>
    </dgm:pt>
    <dgm:pt modelId="{F5C3A4D2-82E0-48E9-AB9F-A10757805296}">
      <dgm:prSet/>
      <dgm:spPr/>
      <dgm:t>
        <a:bodyPr/>
        <a:lstStyle/>
        <a:p>
          <a:pPr>
            <a:lnSpc>
              <a:spcPct val="100000"/>
            </a:lnSpc>
            <a:defRPr b="1"/>
          </a:pPr>
          <a:r>
            <a:rPr lang="en-US"/>
            <a:t>Beginner-Friendly Python Project</a:t>
          </a:r>
        </a:p>
      </dgm:t>
    </dgm:pt>
    <dgm:pt modelId="{285DD71D-9162-4591-A6F3-8CFB5957710A}" type="parTrans" cxnId="{B37B3DF3-B2DB-4F64-B987-1A306D537F33}">
      <dgm:prSet/>
      <dgm:spPr/>
      <dgm:t>
        <a:bodyPr/>
        <a:lstStyle/>
        <a:p>
          <a:endParaRPr lang="en-US"/>
        </a:p>
      </dgm:t>
    </dgm:pt>
    <dgm:pt modelId="{93DE83E4-D2A3-42FD-94CF-EDDD7E09813E}" type="sibTrans" cxnId="{B37B3DF3-B2DB-4F64-B987-1A306D537F33}">
      <dgm:prSet/>
      <dgm:spPr/>
      <dgm:t>
        <a:bodyPr/>
        <a:lstStyle/>
        <a:p>
          <a:pPr>
            <a:lnSpc>
              <a:spcPct val="100000"/>
            </a:lnSpc>
            <a:defRPr b="1"/>
          </a:pPr>
          <a:endParaRPr lang="en-US"/>
        </a:p>
      </dgm:t>
    </dgm:pt>
    <dgm:pt modelId="{06781DBC-1224-46F8-AF2F-84B85ADC4D83}">
      <dgm:prSet/>
      <dgm:spPr/>
      <dgm:t>
        <a:bodyPr/>
        <a:lstStyle/>
        <a:p>
          <a:pPr>
            <a:lnSpc>
              <a:spcPct val="100000"/>
            </a:lnSpc>
          </a:pPr>
          <a:r>
            <a:rPr lang="en-US"/>
            <a:t>Snack Shack is designed for beginners to learn Python through a practical shop system project.</a:t>
          </a:r>
        </a:p>
      </dgm:t>
    </dgm:pt>
    <dgm:pt modelId="{50E22420-15E1-4CF8-89ED-969A9F70C137}" type="parTrans" cxnId="{F7E805F6-1635-4223-A9DD-6DC1274B1C15}">
      <dgm:prSet/>
      <dgm:spPr/>
      <dgm:t>
        <a:bodyPr/>
        <a:lstStyle/>
        <a:p>
          <a:endParaRPr lang="en-US"/>
        </a:p>
      </dgm:t>
    </dgm:pt>
    <dgm:pt modelId="{F9745B32-BCA7-4D49-B3A6-706FF852DD19}" type="sibTrans" cxnId="{F7E805F6-1635-4223-A9DD-6DC1274B1C15}">
      <dgm:prSet/>
      <dgm:spPr/>
      <dgm:t>
        <a:bodyPr/>
        <a:lstStyle/>
        <a:p>
          <a:endParaRPr lang="en-US"/>
        </a:p>
      </dgm:t>
    </dgm:pt>
    <dgm:pt modelId="{64A749C7-EA44-4CDE-8F12-BDBBF1B5EC5F}">
      <dgm:prSet/>
      <dgm:spPr/>
      <dgm:t>
        <a:bodyPr/>
        <a:lstStyle/>
        <a:p>
          <a:pPr>
            <a:lnSpc>
              <a:spcPct val="100000"/>
            </a:lnSpc>
            <a:defRPr b="1"/>
          </a:pPr>
          <a:r>
            <a:rPr lang="en-US"/>
            <a:t>Core Programming Concepts</a:t>
          </a:r>
        </a:p>
      </dgm:t>
    </dgm:pt>
    <dgm:pt modelId="{BC098416-2E10-4695-844D-8224EF89D2C4}" type="parTrans" cxnId="{35C84D31-E49D-41AB-AD54-D8D54B23F5DF}">
      <dgm:prSet/>
      <dgm:spPr/>
      <dgm:t>
        <a:bodyPr/>
        <a:lstStyle/>
        <a:p>
          <a:endParaRPr lang="en-US"/>
        </a:p>
      </dgm:t>
    </dgm:pt>
    <dgm:pt modelId="{10CB40E0-9F67-4767-8BD8-69129C3D329A}" type="sibTrans" cxnId="{35C84D31-E49D-41AB-AD54-D8D54B23F5DF}">
      <dgm:prSet/>
      <dgm:spPr/>
      <dgm:t>
        <a:bodyPr/>
        <a:lstStyle/>
        <a:p>
          <a:pPr>
            <a:lnSpc>
              <a:spcPct val="100000"/>
            </a:lnSpc>
            <a:defRPr b="1"/>
          </a:pPr>
          <a:endParaRPr lang="en-US"/>
        </a:p>
      </dgm:t>
    </dgm:pt>
    <dgm:pt modelId="{BF970303-72AA-4E8B-9BA9-9301BF78002A}">
      <dgm:prSet/>
      <dgm:spPr/>
      <dgm:t>
        <a:bodyPr/>
        <a:lstStyle/>
        <a:p>
          <a:pPr>
            <a:lnSpc>
              <a:spcPct val="100000"/>
            </a:lnSpc>
          </a:pPr>
          <a:r>
            <a:rPr lang="en-US"/>
            <a:t>Students learn variables, loops, conditionals, functions, arrays, and file handling in this project.</a:t>
          </a:r>
        </a:p>
      </dgm:t>
    </dgm:pt>
    <dgm:pt modelId="{23D430C2-61AE-494F-898D-9390E028CB1D}" type="parTrans" cxnId="{97B50B42-3762-445E-BFEF-C0DE15037FFA}">
      <dgm:prSet/>
      <dgm:spPr/>
      <dgm:t>
        <a:bodyPr/>
        <a:lstStyle/>
        <a:p>
          <a:endParaRPr lang="en-US"/>
        </a:p>
      </dgm:t>
    </dgm:pt>
    <dgm:pt modelId="{DCE36314-5ADF-453A-9716-9997702A0884}" type="sibTrans" cxnId="{97B50B42-3762-445E-BFEF-C0DE15037FFA}">
      <dgm:prSet/>
      <dgm:spPr/>
      <dgm:t>
        <a:bodyPr/>
        <a:lstStyle/>
        <a:p>
          <a:endParaRPr lang="en-US"/>
        </a:p>
      </dgm:t>
    </dgm:pt>
    <dgm:pt modelId="{1BB678E2-8F2D-4B70-9743-CF95AAF17971}">
      <dgm:prSet/>
      <dgm:spPr/>
      <dgm:t>
        <a:bodyPr/>
        <a:lstStyle/>
        <a:p>
          <a:pPr>
            <a:lnSpc>
              <a:spcPct val="100000"/>
            </a:lnSpc>
            <a:defRPr b="1"/>
          </a:pPr>
          <a:r>
            <a:rPr lang="en-US"/>
            <a:t>Hands-On Learning Experience</a:t>
          </a:r>
        </a:p>
      </dgm:t>
    </dgm:pt>
    <dgm:pt modelId="{3848ADFF-CFD6-4F6A-AD0E-476FA7CDDD6C}" type="parTrans" cxnId="{F241202F-D553-4137-8468-97F7F0355653}">
      <dgm:prSet/>
      <dgm:spPr/>
      <dgm:t>
        <a:bodyPr/>
        <a:lstStyle/>
        <a:p>
          <a:endParaRPr lang="en-US"/>
        </a:p>
      </dgm:t>
    </dgm:pt>
    <dgm:pt modelId="{EB7E382D-4EF9-4014-85E7-984A99DB7D03}" type="sibTrans" cxnId="{F241202F-D553-4137-8468-97F7F0355653}">
      <dgm:prSet/>
      <dgm:spPr/>
      <dgm:t>
        <a:bodyPr/>
        <a:lstStyle/>
        <a:p>
          <a:endParaRPr lang="en-US"/>
        </a:p>
      </dgm:t>
    </dgm:pt>
    <dgm:pt modelId="{0B64BA15-FA4F-4154-8715-4793732A6680}">
      <dgm:prSet/>
      <dgm:spPr/>
      <dgm:t>
        <a:bodyPr/>
        <a:lstStyle/>
        <a:p>
          <a:pPr>
            <a:lnSpc>
              <a:spcPct val="100000"/>
            </a:lnSpc>
          </a:pPr>
          <a:r>
            <a:rPr lang="en-US"/>
            <a:t>The project offers practical experience and builds confidence by creating a functional program.</a:t>
          </a:r>
        </a:p>
      </dgm:t>
    </dgm:pt>
    <dgm:pt modelId="{47FB9320-C66C-4FFE-ADEF-7AC9BE6EC5C4}" type="parTrans" cxnId="{65D6FE40-65A8-4E7F-909E-5B144150F58D}">
      <dgm:prSet/>
      <dgm:spPr/>
      <dgm:t>
        <a:bodyPr/>
        <a:lstStyle/>
        <a:p>
          <a:endParaRPr lang="en-US"/>
        </a:p>
      </dgm:t>
    </dgm:pt>
    <dgm:pt modelId="{C541B844-6344-4C21-9370-17B928777903}" type="sibTrans" cxnId="{65D6FE40-65A8-4E7F-909E-5B144150F58D}">
      <dgm:prSet/>
      <dgm:spPr/>
      <dgm:t>
        <a:bodyPr/>
        <a:lstStyle/>
        <a:p>
          <a:endParaRPr lang="en-US"/>
        </a:p>
      </dgm:t>
    </dgm:pt>
    <dgm:pt modelId="{9B07FC88-9F3C-4C2F-84EA-6E0F4EBD0A9C}" type="pres">
      <dgm:prSet presAssocID="{1F4E18C7-9F42-423D-93CE-9B22B19DEAAB}" presName="Root" presStyleCnt="0">
        <dgm:presLayoutVars>
          <dgm:dir/>
          <dgm:resizeHandles val="exact"/>
        </dgm:presLayoutVars>
      </dgm:prSet>
      <dgm:spPr/>
    </dgm:pt>
    <dgm:pt modelId="{77876733-6979-44F7-B715-FF1B1CBF49B2}" type="pres">
      <dgm:prSet presAssocID="{F5C3A4D2-82E0-48E9-AB9F-A10757805296}" presName="Composite" presStyleCnt="0"/>
      <dgm:spPr/>
    </dgm:pt>
    <dgm:pt modelId="{2B9404E1-85E0-42C4-A72D-9629EAF349E1}" type="pres">
      <dgm:prSet presAssocID="{F5C3A4D2-82E0-48E9-AB9F-A10757805296}" presName="Picture" presStyleLbl="nod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l="9467" r="15527" b="-8"/>
          <a:stretch/>
        </a:blipFill>
      </dgm:spPr>
      <dgm:extLst>
        <a:ext uri="{E40237B7-FDA0-4F09-8148-C483321AD2D9}">
          <dgm14:cNvPr xmlns:dgm14="http://schemas.microsoft.com/office/drawing/2010/diagram" id="0" name="" descr="Online internet Shopping with binary data code"/>
        </a:ext>
      </dgm:extLst>
    </dgm:pt>
    <dgm:pt modelId="{ECE33C3B-8810-49B7-839F-597116C9D9F4}" type="pres">
      <dgm:prSet presAssocID="{F5C3A4D2-82E0-48E9-AB9F-A10757805296}" presName="Subtitle" presStyleLbl="revTx" presStyleIdx="0" presStyleCnt="6">
        <dgm:presLayoutVars>
          <dgm:chMax val="0"/>
          <dgm:bulletEnabled/>
        </dgm:presLayoutVars>
      </dgm:prSet>
      <dgm:spPr/>
    </dgm:pt>
    <dgm:pt modelId="{0775B3DC-EFF5-4CEC-9E55-36368A50F7CC}" type="pres">
      <dgm:prSet presAssocID="{F5C3A4D2-82E0-48E9-AB9F-A10757805296}" presName="Description" presStyleLbl="revTx" presStyleIdx="1" presStyleCnt="6">
        <dgm:presLayoutVars>
          <dgm:bulletEnabled/>
        </dgm:presLayoutVars>
      </dgm:prSet>
      <dgm:spPr/>
    </dgm:pt>
    <dgm:pt modelId="{18691875-C3EC-4E13-A80C-81FF8713A724}" type="pres">
      <dgm:prSet presAssocID="{93DE83E4-D2A3-42FD-94CF-EDDD7E09813E}" presName="sibTrans" presStyleLbl="sibTrans2D1" presStyleIdx="0" presStyleCnt="0"/>
      <dgm:spPr/>
    </dgm:pt>
    <dgm:pt modelId="{13AEA4F8-9FD4-42A1-941E-5A10A1BB774B}" type="pres">
      <dgm:prSet presAssocID="{64A749C7-EA44-4CDE-8F12-BDBBF1B5EC5F}" presName="Composite" presStyleCnt="0"/>
      <dgm:spPr/>
    </dgm:pt>
    <dgm:pt modelId="{18B68F6E-D0F6-41C4-8974-237527FDE404}" type="pres">
      <dgm:prSet presAssocID="{64A749C7-EA44-4CDE-8F12-BDBBF1B5EC5F}" presName="Picture" presStyleLbl="nod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l="22148" r="11099" b="-5"/>
          <a:stretch/>
        </a:blipFill>
      </dgm:spPr>
      <dgm:extLst>
        <a:ext uri="{E40237B7-FDA0-4F09-8148-C483321AD2D9}">
          <dgm14:cNvPr xmlns:dgm14="http://schemas.microsoft.com/office/drawing/2010/diagram" id="0" name="" descr="Program coding on a computer screen"/>
        </a:ext>
      </dgm:extLst>
    </dgm:pt>
    <dgm:pt modelId="{ECF89E9A-F3A0-498E-A927-DC291F931D76}" type="pres">
      <dgm:prSet presAssocID="{64A749C7-EA44-4CDE-8F12-BDBBF1B5EC5F}" presName="Subtitle" presStyleLbl="revTx" presStyleIdx="2" presStyleCnt="6">
        <dgm:presLayoutVars>
          <dgm:chMax val="0"/>
          <dgm:bulletEnabled/>
        </dgm:presLayoutVars>
      </dgm:prSet>
      <dgm:spPr/>
    </dgm:pt>
    <dgm:pt modelId="{2B3A7F2A-D473-4366-AC36-96BC7661D946}" type="pres">
      <dgm:prSet presAssocID="{64A749C7-EA44-4CDE-8F12-BDBBF1B5EC5F}" presName="Description" presStyleLbl="revTx" presStyleIdx="3" presStyleCnt="6">
        <dgm:presLayoutVars>
          <dgm:bulletEnabled/>
        </dgm:presLayoutVars>
      </dgm:prSet>
      <dgm:spPr/>
    </dgm:pt>
    <dgm:pt modelId="{5AA9AE77-86EF-4E8B-88CE-CD6C2C97B23E}" type="pres">
      <dgm:prSet presAssocID="{10CB40E0-9F67-4767-8BD8-69129C3D329A}" presName="sibTrans" presStyleLbl="sibTrans2D1" presStyleIdx="0" presStyleCnt="0"/>
      <dgm:spPr/>
    </dgm:pt>
    <dgm:pt modelId="{9D8F10D4-9AEC-4217-ABDF-4425D9A597C0}" type="pres">
      <dgm:prSet presAssocID="{1BB678E2-8F2D-4B70-9743-CF95AAF17971}" presName="Composite" presStyleCnt="0"/>
      <dgm:spPr/>
    </dgm:pt>
    <dgm:pt modelId="{D625CFB7-7CAC-466B-B0C9-F09FB1C89167}" type="pres">
      <dgm:prSet presAssocID="{1BB678E2-8F2D-4B70-9743-CF95AAF17971}" presName="Picture" presStyleLbl="nod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l="33252" r="-6" b="-5"/>
          <a:stretch/>
        </a:blipFill>
      </dgm:spPr>
      <dgm:extLst>
        <a:ext uri="{E40237B7-FDA0-4F09-8148-C483321AD2D9}">
          <dgm14:cNvPr xmlns:dgm14="http://schemas.microsoft.com/office/drawing/2010/diagram" id="0" name="" descr="He works in a home office and is illuminated by the computer screens"/>
        </a:ext>
      </dgm:extLst>
    </dgm:pt>
    <dgm:pt modelId="{F6C2089E-4569-46A9-B818-4C08AE46F6ED}" type="pres">
      <dgm:prSet presAssocID="{1BB678E2-8F2D-4B70-9743-CF95AAF17971}" presName="Subtitle" presStyleLbl="revTx" presStyleIdx="4" presStyleCnt="6">
        <dgm:presLayoutVars>
          <dgm:chMax val="0"/>
          <dgm:bulletEnabled/>
        </dgm:presLayoutVars>
      </dgm:prSet>
      <dgm:spPr/>
    </dgm:pt>
    <dgm:pt modelId="{3325B2B2-9C73-4064-AD28-661A51997F0A}" type="pres">
      <dgm:prSet presAssocID="{1BB678E2-8F2D-4B70-9743-CF95AAF17971}" presName="Description" presStyleLbl="revTx" presStyleIdx="5" presStyleCnt="6">
        <dgm:presLayoutVars>
          <dgm:bulletEnabled/>
        </dgm:presLayoutVars>
      </dgm:prSet>
      <dgm:spPr/>
    </dgm:pt>
  </dgm:ptLst>
  <dgm:cxnLst>
    <dgm:cxn modelId="{9F28B117-DFFC-4CA2-B81F-8ABCC3BE832D}" type="presOf" srcId="{06781DBC-1224-46F8-AF2F-84B85ADC4D83}" destId="{0775B3DC-EFF5-4CEC-9E55-36368A50F7CC}" srcOrd="0" destOrd="0" presId="urn:microsoft.com/office/officeart/2024/3/layout/verticalVisualTextBlock1"/>
    <dgm:cxn modelId="{F241202F-D553-4137-8468-97F7F0355653}" srcId="{1F4E18C7-9F42-423D-93CE-9B22B19DEAAB}" destId="{1BB678E2-8F2D-4B70-9743-CF95AAF17971}" srcOrd="2" destOrd="0" parTransId="{3848ADFF-CFD6-4F6A-AD0E-476FA7CDDD6C}" sibTransId="{EB7E382D-4EF9-4014-85E7-984A99DB7D03}"/>
    <dgm:cxn modelId="{35C84D31-E49D-41AB-AD54-D8D54B23F5DF}" srcId="{1F4E18C7-9F42-423D-93CE-9B22B19DEAAB}" destId="{64A749C7-EA44-4CDE-8F12-BDBBF1B5EC5F}" srcOrd="1" destOrd="0" parTransId="{BC098416-2E10-4695-844D-8224EF89D2C4}" sibTransId="{10CB40E0-9F67-4767-8BD8-69129C3D329A}"/>
    <dgm:cxn modelId="{65D6FE40-65A8-4E7F-909E-5B144150F58D}" srcId="{1BB678E2-8F2D-4B70-9743-CF95AAF17971}" destId="{0B64BA15-FA4F-4154-8715-4793732A6680}" srcOrd="0" destOrd="0" parTransId="{47FB9320-C66C-4FFE-ADEF-7AC9BE6EC5C4}" sibTransId="{C541B844-6344-4C21-9370-17B928777903}"/>
    <dgm:cxn modelId="{97B50B42-3762-445E-BFEF-C0DE15037FFA}" srcId="{64A749C7-EA44-4CDE-8F12-BDBBF1B5EC5F}" destId="{BF970303-72AA-4E8B-9BA9-9301BF78002A}" srcOrd="0" destOrd="0" parTransId="{23D430C2-61AE-494F-898D-9390E028CB1D}" sibTransId="{DCE36314-5ADF-453A-9716-9997702A0884}"/>
    <dgm:cxn modelId="{3921F369-E215-4586-942C-8C6A9D3394EA}" type="presOf" srcId="{93DE83E4-D2A3-42FD-94CF-EDDD7E09813E}" destId="{18691875-C3EC-4E13-A80C-81FF8713A724}" srcOrd="0" destOrd="0" presId="urn:microsoft.com/office/officeart/2024/3/layout/verticalVisualTextBlock1"/>
    <dgm:cxn modelId="{74F0CE7E-CE4B-43CF-A384-F520C2A9B165}" type="presOf" srcId="{BF970303-72AA-4E8B-9BA9-9301BF78002A}" destId="{2B3A7F2A-D473-4366-AC36-96BC7661D946}" srcOrd="0" destOrd="0" presId="urn:microsoft.com/office/officeart/2024/3/layout/verticalVisualTextBlock1"/>
    <dgm:cxn modelId="{C230848A-756C-4A31-ABA4-9B44312944E1}" type="presOf" srcId="{1BB678E2-8F2D-4B70-9743-CF95AAF17971}" destId="{F6C2089E-4569-46A9-B818-4C08AE46F6ED}" srcOrd="0" destOrd="0" presId="urn:microsoft.com/office/officeart/2024/3/layout/verticalVisualTextBlock1"/>
    <dgm:cxn modelId="{D82095BE-E47C-42ED-8885-98D9FE3E639D}" type="presOf" srcId="{64A749C7-EA44-4CDE-8F12-BDBBF1B5EC5F}" destId="{ECF89E9A-F3A0-498E-A927-DC291F931D76}" srcOrd="0" destOrd="0" presId="urn:microsoft.com/office/officeart/2024/3/layout/verticalVisualTextBlock1"/>
    <dgm:cxn modelId="{DC9BA5C7-F962-4EE9-9AD1-AF743AD70EFF}" type="presOf" srcId="{0B64BA15-FA4F-4154-8715-4793732A6680}" destId="{3325B2B2-9C73-4064-AD28-661A51997F0A}" srcOrd="0" destOrd="0" presId="urn:microsoft.com/office/officeart/2024/3/layout/verticalVisualTextBlock1"/>
    <dgm:cxn modelId="{7D3E20DF-5414-483C-AC11-4A93FB2DE85B}" type="presOf" srcId="{F5C3A4D2-82E0-48E9-AB9F-A10757805296}" destId="{ECE33C3B-8810-49B7-839F-597116C9D9F4}" srcOrd="0" destOrd="0" presId="urn:microsoft.com/office/officeart/2024/3/layout/verticalVisualTextBlock1"/>
    <dgm:cxn modelId="{87E976E2-BD6E-4C5D-AEF5-E46B8BB9CBE9}" type="presOf" srcId="{10CB40E0-9F67-4767-8BD8-69129C3D329A}" destId="{5AA9AE77-86EF-4E8B-88CE-CD6C2C97B23E}" srcOrd="0" destOrd="0" presId="urn:microsoft.com/office/officeart/2024/3/layout/verticalVisualTextBlock1"/>
    <dgm:cxn modelId="{BFD77BE3-1A3E-46C1-AB0B-0B4A8DEAF1FD}" type="presOf" srcId="{1F4E18C7-9F42-423D-93CE-9B22B19DEAAB}" destId="{9B07FC88-9F3C-4C2F-84EA-6E0F4EBD0A9C}" srcOrd="0" destOrd="0" presId="urn:microsoft.com/office/officeart/2024/3/layout/verticalVisualTextBlock1"/>
    <dgm:cxn modelId="{B37B3DF3-B2DB-4F64-B987-1A306D537F33}" srcId="{1F4E18C7-9F42-423D-93CE-9B22B19DEAAB}" destId="{F5C3A4D2-82E0-48E9-AB9F-A10757805296}" srcOrd="0" destOrd="0" parTransId="{285DD71D-9162-4591-A6F3-8CFB5957710A}" sibTransId="{93DE83E4-D2A3-42FD-94CF-EDDD7E09813E}"/>
    <dgm:cxn modelId="{F7E805F6-1635-4223-A9DD-6DC1274B1C15}" srcId="{F5C3A4D2-82E0-48E9-AB9F-A10757805296}" destId="{06781DBC-1224-46F8-AF2F-84B85ADC4D83}" srcOrd="0" destOrd="0" parTransId="{50E22420-15E1-4CF8-89ED-969A9F70C137}" sibTransId="{F9745B32-BCA7-4D49-B3A6-706FF852DD19}"/>
    <dgm:cxn modelId="{1ACA6AD1-89AF-4C9D-ACB3-773E1F1B1D6A}" type="presParOf" srcId="{9B07FC88-9F3C-4C2F-84EA-6E0F4EBD0A9C}" destId="{77876733-6979-44F7-B715-FF1B1CBF49B2}" srcOrd="0" destOrd="0" presId="urn:microsoft.com/office/officeart/2024/3/layout/verticalVisualTextBlock1"/>
    <dgm:cxn modelId="{ECE13A9E-88FF-43C0-8AC0-C633A273DA50}" type="presParOf" srcId="{77876733-6979-44F7-B715-FF1B1CBF49B2}" destId="{2B9404E1-85E0-42C4-A72D-9629EAF349E1}" srcOrd="0" destOrd="0" presId="urn:microsoft.com/office/officeart/2024/3/layout/verticalVisualTextBlock1"/>
    <dgm:cxn modelId="{6255C9C5-2B8E-46CC-91D6-650D3662FB3D}" type="presParOf" srcId="{77876733-6979-44F7-B715-FF1B1CBF49B2}" destId="{ECE33C3B-8810-49B7-839F-597116C9D9F4}" srcOrd="1" destOrd="0" presId="urn:microsoft.com/office/officeart/2024/3/layout/verticalVisualTextBlock1"/>
    <dgm:cxn modelId="{933C7DF8-AA17-42F5-B3FD-B49B452A6C0E}" type="presParOf" srcId="{77876733-6979-44F7-B715-FF1B1CBF49B2}" destId="{0775B3DC-EFF5-4CEC-9E55-36368A50F7CC}" srcOrd="2" destOrd="0" presId="urn:microsoft.com/office/officeart/2024/3/layout/verticalVisualTextBlock1"/>
    <dgm:cxn modelId="{DA173C19-F5D8-458F-BA0B-85A1624BBF58}" type="presParOf" srcId="{9B07FC88-9F3C-4C2F-84EA-6E0F4EBD0A9C}" destId="{18691875-C3EC-4E13-A80C-81FF8713A724}" srcOrd="1" destOrd="0" presId="urn:microsoft.com/office/officeart/2024/3/layout/verticalVisualTextBlock1"/>
    <dgm:cxn modelId="{49FF713E-7336-4B5E-B45B-4404973D3289}" type="presParOf" srcId="{9B07FC88-9F3C-4C2F-84EA-6E0F4EBD0A9C}" destId="{13AEA4F8-9FD4-42A1-941E-5A10A1BB774B}" srcOrd="2" destOrd="0" presId="urn:microsoft.com/office/officeart/2024/3/layout/verticalVisualTextBlock1"/>
    <dgm:cxn modelId="{CCF169A3-473C-41F4-804D-D0439EE0273E}" type="presParOf" srcId="{13AEA4F8-9FD4-42A1-941E-5A10A1BB774B}" destId="{18B68F6E-D0F6-41C4-8974-237527FDE404}" srcOrd="0" destOrd="0" presId="urn:microsoft.com/office/officeart/2024/3/layout/verticalVisualTextBlock1"/>
    <dgm:cxn modelId="{737E42F4-44A4-4F11-889F-F11DC10AA2AD}" type="presParOf" srcId="{13AEA4F8-9FD4-42A1-941E-5A10A1BB774B}" destId="{ECF89E9A-F3A0-498E-A927-DC291F931D76}" srcOrd="1" destOrd="0" presId="urn:microsoft.com/office/officeart/2024/3/layout/verticalVisualTextBlock1"/>
    <dgm:cxn modelId="{06A3BDFF-EE64-4E08-965C-8277B252353F}" type="presParOf" srcId="{13AEA4F8-9FD4-42A1-941E-5A10A1BB774B}" destId="{2B3A7F2A-D473-4366-AC36-96BC7661D946}" srcOrd="2" destOrd="0" presId="urn:microsoft.com/office/officeart/2024/3/layout/verticalVisualTextBlock1"/>
    <dgm:cxn modelId="{74B5E015-C248-4D2B-AE1C-DFCD63BFDA12}" type="presParOf" srcId="{9B07FC88-9F3C-4C2F-84EA-6E0F4EBD0A9C}" destId="{5AA9AE77-86EF-4E8B-88CE-CD6C2C97B23E}" srcOrd="3" destOrd="0" presId="urn:microsoft.com/office/officeart/2024/3/layout/verticalVisualTextBlock1"/>
    <dgm:cxn modelId="{6842DC77-41DB-429E-8254-C97DF2AA221D}" type="presParOf" srcId="{9B07FC88-9F3C-4C2F-84EA-6E0F4EBD0A9C}" destId="{9D8F10D4-9AEC-4217-ABDF-4425D9A597C0}" srcOrd="4" destOrd="0" presId="urn:microsoft.com/office/officeart/2024/3/layout/verticalVisualTextBlock1"/>
    <dgm:cxn modelId="{5BD4FC56-78FA-4A4F-A567-77D1C0075B27}" type="presParOf" srcId="{9D8F10D4-9AEC-4217-ABDF-4425D9A597C0}" destId="{D625CFB7-7CAC-466B-B0C9-F09FB1C89167}" srcOrd="0" destOrd="0" presId="urn:microsoft.com/office/officeart/2024/3/layout/verticalVisualTextBlock1"/>
    <dgm:cxn modelId="{9B7AA017-5769-4842-94DB-CACFF2FF8191}" type="presParOf" srcId="{9D8F10D4-9AEC-4217-ABDF-4425D9A597C0}" destId="{F6C2089E-4569-46A9-B818-4C08AE46F6ED}" srcOrd="1" destOrd="0" presId="urn:microsoft.com/office/officeart/2024/3/layout/verticalVisualTextBlock1"/>
    <dgm:cxn modelId="{DC744D15-2F5B-427F-B390-27409D94E678}" type="presParOf" srcId="{9D8F10D4-9AEC-4217-ABDF-4425D9A597C0}" destId="{3325B2B2-9C73-4064-AD28-661A51997F0A}" srcOrd="2" destOrd="0" presId="urn:microsoft.com/office/officeart/2024/3/layout/verticalVisualTextBlock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D977602-B55F-40C6-9C13-64D2B4787810}" type="doc">
      <dgm:prSet loTypeId="urn:microsoft.com/office/officeart/2024/3/layout/verticalVisualTextBlock1" loCatId="Picture" qsTypeId="urn:microsoft.com/office/officeart/2005/8/quickstyle/simple4" qsCatId="simple" csTypeId="urn:microsoft.com/office/officeart/2005/8/colors/accent0_3" csCatId="mainScheme" phldr="1"/>
      <dgm:spPr/>
      <dgm:t>
        <a:bodyPr/>
        <a:lstStyle/>
        <a:p>
          <a:endParaRPr lang="en-US"/>
        </a:p>
      </dgm:t>
    </dgm:pt>
    <dgm:pt modelId="{774FBE59-8B6A-48F3-BF3C-D7F086F232DF}">
      <dgm:prSet/>
      <dgm:spPr/>
      <dgm:t>
        <a:bodyPr/>
        <a:lstStyle/>
        <a:p>
          <a:pPr>
            <a:lnSpc>
              <a:spcPct val="100000"/>
            </a:lnSpc>
            <a:defRPr b="1"/>
          </a:pPr>
          <a:r>
            <a:rPr lang="en-US"/>
            <a:t>Using Multiple Data Types</a:t>
          </a:r>
        </a:p>
      </dgm:t>
    </dgm:pt>
    <dgm:pt modelId="{DFEB3301-6BAC-4E57-B70D-A4C4927E6DEC}" type="parTrans" cxnId="{A716B2A0-0FAF-42C7-B7AE-3442F303F9A9}">
      <dgm:prSet/>
      <dgm:spPr/>
      <dgm:t>
        <a:bodyPr/>
        <a:lstStyle/>
        <a:p>
          <a:endParaRPr lang="en-US"/>
        </a:p>
      </dgm:t>
    </dgm:pt>
    <dgm:pt modelId="{C80900CB-0506-4260-960C-5CE626F8C4DC}" type="sibTrans" cxnId="{A716B2A0-0FAF-42C7-B7AE-3442F303F9A9}">
      <dgm:prSet/>
      <dgm:spPr/>
      <dgm:t>
        <a:bodyPr/>
        <a:lstStyle/>
        <a:p>
          <a:pPr>
            <a:lnSpc>
              <a:spcPct val="100000"/>
            </a:lnSpc>
            <a:defRPr b="1"/>
          </a:pPr>
          <a:endParaRPr lang="en-US"/>
        </a:p>
      </dgm:t>
    </dgm:pt>
    <dgm:pt modelId="{31B628B2-FB17-4541-B214-1D4136978857}">
      <dgm:prSet/>
      <dgm:spPr/>
      <dgm:t>
        <a:bodyPr/>
        <a:lstStyle/>
        <a:p>
          <a:pPr>
            <a:lnSpc>
              <a:spcPct val="100000"/>
            </a:lnSpc>
          </a:pPr>
          <a:r>
            <a:rPr lang="en-US"/>
            <a:t>Lists of dictionaries store data with varied types including string, float, integer, boolean, and character.</a:t>
          </a:r>
        </a:p>
      </dgm:t>
    </dgm:pt>
    <dgm:pt modelId="{BF10E46B-CE16-400A-8D26-9956EB49FC82}" type="parTrans" cxnId="{40ABF11E-324F-405E-9EC0-62B1611FFC1D}">
      <dgm:prSet/>
      <dgm:spPr/>
      <dgm:t>
        <a:bodyPr/>
        <a:lstStyle/>
        <a:p>
          <a:endParaRPr lang="en-US"/>
        </a:p>
      </dgm:t>
    </dgm:pt>
    <dgm:pt modelId="{32F72FDD-C3A6-405F-BA52-E236AB6EC00C}" type="sibTrans" cxnId="{40ABF11E-324F-405E-9EC0-62B1611FFC1D}">
      <dgm:prSet/>
      <dgm:spPr/>
      <dgm:t>
        <a:bodyPr/>
        <a:lstStyle/>
        <a:p>
          <a:endParaRPr lang="en-US"/>
        </a:p>
      </dgm:t>
    </dgm:pt>
    <dgm:pt modelId="{62CCA729-7747-4049-A661-8AE0E525F2F5}">
      <dgm:prSet/>
      <dgm:spPr/>
      <dgm:t>
        <a:bodyPr/>
        <a:lstStyle/>
        <a:p>
          <a:pPr>
            <a:lnSpc>
              <a:spcPct val="100000"/>
            </a:lnSpc>
            <a:defRPr b="1"/>
          </a:pPr>
          <a:r>
            <a:rPr lang="en-US"/>
            <a:t>List of Dictionaries Structure</a:t>
          </a:r>
        </a:p>
      </dgm:t>
    </dgm:pt>
    <dgm:pt modelId="{F10129F5-4D8E-4D22-A4C2-D0CA5289EF23}" type="parTrans" cxnId="{4A863FE7-81FF-4EC6-A9D6-A73270C1B283}">
      <dgm:prSet/>
      <dgm:spPr/>
      <dgm:t>
        <a:bodyPr/>
        <a:lstStyle/>
        <a:p>
          <a:endParaRPr lang="en-US"/>
        </a:p>
      </dgm:t>
    </dgm:pt>
    <dgm:pt modelId="{4841F2E3-B8A2-46C8-86F6-0FB4C5F07312}" type="sibTrans" cxnId="{4A863FE7-81FF-4EC6-A9D6-A73270C1B283}">
      <dgm:prSet/>
      <dgm:spPr/>
      <dgm:t>
        <a:bodyPr/>
        <a:lstStyle/>
        <a:p>
          <a:pPr>
            <a:lnSpc>
              <a:spcPct val="100000"/>
            </a:lnSpc>
            <a:defRPr b="1"/>
          </a:pPr>
          <a:endParaRPr lang="en-US"/>
        </a:p>
      </dgm:t>
    </dgm:pt>
    <dgm:pt modelId="{584E824A-A891-419F-9382-D1171CCC3270}">
      <dgm:prSet/>
      <dgm:spPr/>
      <dgm:t>
        <a:bodyPr/>
        <a:lstStyle/>
        <a:p>
          <a:pPr>
            <a:lnSpc>
              <a:spcPct val="100000"/>
            </a:lnSpc>
          </a:pPr>
          <a:r>
            <a:rPr lang="en-US"/>
            <a:t>A list holds dictionaries, each representing an item with specific attributes and data types.</a:t>
          </a:r>
        </a:p>
      </dgm:t>
    </dgm:pt>
    <dgm:pt modelId="{CCC8A323-F327-4DDB-9C58-46EFB9D22A7F}" type="parTrans" cxnId="{57B8A0B8-780B-4820-A3F0-CB10248EC022}">
      <dgm:prSet/>
      <dgm:spPr/>
      <dgm:t>
        <a:bodyPr/>
        <a:lstStyle/>
        <a:p>
          <a:endParaRPr lang="en-US"/>
        </a:p>
      </dgm:t>
    </dgm:pt>
    <dgm:pt modelId="{8B4D665A-03E9-4EEC-A159-BB21C5048B47}" type="sibTrans" cxnId="{57B8A0B8-780B-4820-A3F0-CB10248EC022}">
      <dgm:prSet/>
      <dgm:spPr/>
      <dgm:t>
        <a:bodyPr/>
        <a:lstStyle/>
        <a:p>
          <a:endParaRPr lang="en-US"/>
        </a:p>
      </dgm:t>
    </dgm:pt>
    <dgm:pt modelId="{0200BADF-D3E3-4DBA-9998-3F1F656C30CE}">
      <dgm:prSet/>
      <dgm:spPr/>
      <dgm:t>
        <a:bodyPr/>
        <a:lstStyle/>
        <a:p>
          <a:pPr>
            <a:lnSpc>
              <a:spcPct val="100000"/>
            </a:lnSpc>
            <a:defRPr b="1"/>
          </a:pPr>
          <a:r>
            <a:rPr lang="en-US"/>
            <a:t>Type Casting Practice</a:t>
          </a:r>
        </a:p>
      </dgm:t>
    </dgm:pt>
    <dgm:pt modelId="{D94FEA6E-0B23-478E-9860-73F4C8E65710}" type="parTrans" cxnId="{E31A2F6D-00EA-4A05-9BCF-83EB27EF23A1}">
      <dgm:prSet/>
      <dgm:spPr/>
      <dgm:t>
        <a:bodyPr/>
        <a:lstStyle/>
        <a:p>
          <a:endParaRPr lang="en-US"/>
        </a:p>
      </dgm:t>
    </dgm:pt>
    <dgm:pt modelId="{71D68B0A-4F52-4EA8-B5AC-FDE442A7FDDE}" type="sibTrans" cxnId="{E31A2F6D-00EA-4A05-9BCF-83EB27EF23A1}">
      <dgm:prSet/>
      <dgm:spPr/>
      <dgm:t>
        <a:bodyPr/>
        <a:lstStyle/>
        <a:p>
          <a:endParaRPr lang="en-US"/>
        </a:p>
      </dgm:t>
    </dgm:pt>
    <dgm:pt modelId="{18904882-A9EB-486E-89D6-060DC97FC93D}">
      <dgm:prSet/>
      <dgm:spPr/>
      <dgm:t>
        <a:bodyPr/>
        <a:lstStyle/>
        <a:p>
          <a:pPr>
            <a:lnSpc>
              <a:spcPct val="100000"/>
            </a:lnSpc>
          </a:pPr>
          <a:r>
            <a:rPr lang="en-US"/>
            <a:t>Converting input strings to integers or floats using int() and float() functions for accurate data handling.</a:t>
          </a:r>
        </a:p>
      </dgm:t>
    </dgm:pt>
    <dgm:pt modelId="{EDDAF423-C742-4443-8F81-CE8C347E7813}" type="parTrans" cxnId="{3B3813ED-CC4C-4FA0-BC59-874757DDB7E9}">
      <dgm:prSet/>
      <dgm:spPr/>
      <dgm:t>
        <a:bodyPr/>
        <a:lstStyle/>
        <a:p>
          <a:endParaRPr lang="en-US"/>
        </a:p>
      </dgm:t>
    </dgm:pt>
    <dgm:pt modelId="{87F04510-649B-4AF9-B4EA-01C857DF5E1D}" type="sibTrans" cxnId="{3B3813ED-CC4C-4FA0-BC59-874757DDB7E9}">
      <dgm:prSet/>
      <dgm:spPr/>
      <dgm:t>
        <a:bodyPr/>
        <a:lstStyle/>
        <a:p>
          <a:endParaRPr lang="en-US"/>
        </a:p>
      </dgm:t>
    </dgm:pt>
    <dgm:pt modelId="{D6219E85-9CC7-4796-A9C5-A1B3F77E2D7E}" type="pres">
      <dgm:prSet presAssocID="{FD977602-B55F-40C6-9C13-64D2B4787810}" presName="Root" presStyleCnt="0">
        <dgm:presLayoutVars>
          <dgm:dir/>
          <dgm:resizeHandles val="exact"/>
        </dgm:presLayoutVars>
      </dgm:prSet>
      <dgm:spPr/>
    </dgm:pt>
    <dgm:pt modelId="{23E22524-82C9-490A-8D00-EAB60FDBE8CE}" type="pres">
      <dgm:prSet presAssocID="{774FBE59-8B6A-48F3-BF3C-D7F086F232DF}" presName="Composite" presStyleCnt="0"/>
      <dgm:spPr/>
    </dgm:pt>
    <dgm:pt modelId="{4324EB95-F6C9-4216-BFC9-9883E6CC4465}" type="pres">
      <dgm:prSet presAssocID="{774FBE59-8B6A-48F3-BF3C-D7F086F232DF}" presName="Picture" presStyleLbl="nod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r="-2" b="-2"/>
          <a:stretch/>
        </a:blipFill>
      </dgm:spPr>
      <dgm:extLst>
        <a:ext uri="{E40237B7-FDA0-4F09-8148-C483321AD2D9}">
          <dgm14:cNvPr xmlns:dgm14="http://schemas.microsoft.com/office/drawing/2010/diagram" id="0" name="" descr="Database big data symbol badge"/>
        </a:ext>
      </dgm:extLst>
    </dgm:pt>
    <dgm:pt modelId="{5C57EA3A-1278-4D87-B247-309CF03548FF}" type="pres">
      <dgm:prSet presAssocID="{774FBE59-8B6A-48F3-BF3C-D7F086F232DF}" presName="Subtitle" presStyleLbl="revTx" presStyleIdx="0" presStyleCnt="6">
        <dgm:presLayoutVars>
          <dgm:chMax val="0"/>
          <dgm:bulletEnabled/>
        </dgm:presLayoutVars>
      </dgm:prSet>
      <dgm:spPr/>
    </dgm:pt>
    <dgm:pt modelId="{33B9DC04-FF45-4643-AABB-C29981FE2D7C}" type="pres">
      <dgm:prSet presAssocID="{774FBE59-8B6A-48F3-BF3C-D7F086F232DF}" presName="Description" presStyleLbl="revTx" presStyleIdx="1" presStyleCnt="6">
        <dgm:presLayoutVars>
          <dgm:bulletEnabled/>
        </dgm:presLayoutVars>
      </dgm:prSet>
      <dgm:spPr/>
    </dgm:pt>
    <dgm:pt modelId="{3867ABCF-9323-4E18-B5CA-EBA988338FD5}" type="pres">
      <dgm:prSet presAssocID="{C80900CB-0506-4260-960C-5CE626F8C4DC}" presName="sibTrans" presStyleLbl="sibTrans2D1" presStyleIdx="0" presStyleCnt="0"/>
      <dgm:spPr/>
    </dgm:pt>
    <dgm:pt modelId="{7DFD22EF-0EF4-4CD3-ACC6-5447E3724E5F}" type="pres">
      <dgm:prSet presAssocID="{62CCA729-7747-4049-A661-8AE0E525F2F5}" presName="Composite" presStyleCnt="0"/>
      <dgm:spPr/>
    </dgm:pt>
    <dgm:pt modelId="{72C7878F-D255-4D71-8C5B-BF6226C81470}" type="pres">
      <dgm:prSet presAssocID="{62CCA729-7747-4049-A661-8AE0E525F2F5}" presName="Picture" presStyleLbl="nod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l="21878" r="3116" b="-8"/>
          <a:stretch/>
        </a:blipFill>
      </dgm:spPr>
      <dgm:extLst>
        <a:ext uri="{E40237B7-FDA0-4F09-8148-C483321AD2D9}">
          <dgm14:cNvPr xmlns:dgm14="http://schemas.microsoft.com/office/drawing/2010/diagram" id="0" name="" descr="Big data mining information technology drawing notepad"/>
        </a:ext>
      </dgm:extLst>
    </dgm:pt>
    <dgm:pt modelId="{10C54FB8-FE87-46F6-AC39-6612195BC87B}" type="pres">
      <dgm:prSet presAssocID="{62CCA729-7747-4049-A661-8AE0E525F2F5}" presName="Subtitle" presStyleLbl="revTx" presStyleIdx="2" presStyleCnt="6">
        <dgm:presLayoutVars>
          <dgm:chMax val="0"/>
          <dgm:bulletEnabled/>
        </dgm:presLayoutVars>
      </dgm:prSet>
      <dgm:spPr/>
    </dgm:pt>
    <dgm:pt modelId="{E36887E1-0C59-4EC9-B479-D58504A74CBF}" type="pres">
      <dgm:prSet presAssocID="{62CCA729-7747-4049-A661-8AE0E525F2F5}" presName="Description" presStyleLbl="revTx" presStyleIdx="3" presStyleCnt="6">
        <dgm:presLayoutVars>
          <dgm:bulletEnabled/>
        </dgm:presLayoutVars>
      </dgm:prSet>
      <dgm:spPr/>
    </dgm:pt>
    <dgm:pt modelId="{56B0CB4F-D6A2-4391-B8E3-93E515A83975}" type="pres">
      <dgm:prSet presAssocID="{4841F2E3-B8A2-46C8-86F6-0FB4C5F07312}" presName="sibTrans" presStyleLbl="sibTrans2D1" presStyleIdx="0" presStyleCnt="0"/>
      <dgm:spPr/>
    </dgm:pt>
    <dgm:pt modelId="{3CB56E53-1B13-43A1-B981-8E9064B07FE1}" type="pres">
      <dgm:prSet presAssocID="{0200BADF-D3E3-4DBA-9998-3F1F656C30CE}" presName="Composite" presStyleCnt="0"/>
      <dgm:spPr/>
    </dgm:pt>
    <dgm:pt modelId="{102C4B77-875D-4F2A-A0F0-75C52B11B334}" type="pres">
      <dgm:prSet presAssocID="{0200BADF-D3E3-4DBA-9998-3F1F656C30CE}" presName="Picture" presStyleLbl="nod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l="24997" r="8249" b="-5"/>
          <a:stretch/>
        </a:blipFill>
      </dgm:spPr>
      <dgm:extLst>
        <a:ext uri="{E40237B7-FDA0-4F09-8148-C483321AD2D9}">
          <dgm14:cNvPr xmlns:dgm14="http://schemas.microsoft.com/office/drawing/2010/diagram" id="0" name="" descr="Condo Living"/>
        </a:ext>
      </dgm:extLst>
    </dgm:pt>
    <dgm:pt modelId="{0CC38AAD-A820-43B4-A225-E9EE9B0CD9C1}" type="pres">
      <dgm:prSet presAssocID="{0200BADF-D3E3-4DBA-9998-3F1F656C30CE}" presName="Subtitle" presStyleLbl="revTx" presStyleIdx="4" presStyleCnt="6">
        <dgm:presLayoutVars>
          <dgm:chMax val="0"/>
          <dgm:bulletEnabled/>
        </dgm:presLayoutVars>
      </dgm:prSet>
      <dgm:spPr/>
    </dgm:pt>
    <dgm:pt modelId="{2A502552-54EA-4671-A490-952B22227D8C}" type="pres">
      <dgm:prSet presAssocID="{0200BADF-D3E3-4DBA-9998-3F1F656C30CE}" presName="Description" presStyleLbl="revTx" presStyleIdx="5" presStyleCnt="6">
        <dgm:presLayoutVars>
          <dgm:bulletEnabled/>
        </dgm:presLayoutVars>
      </dgm:prSet>
      <dgm:spPr/>
    </dgm:pt>
  </dgm:ptLst>
  <dgm:cxnLst>
    <dgm:cxn modelId="{7FCB3308-B826-4BB3-81D3-6ECB9F52A6B5}" type="presOf" srcId="{18904882-A9EB-486E-89D6-060DC97FC93D}" destId="{2A502552-54EA-4671-A490-952B22227D8C}" srcOrd="0" destOrd="0" presId="urn:microsoft.com/office/officeart/2024/3/layout/verticalVisualTextBlock1"/>
    <dgm:cxn modelId="{CA25FF0A-8EC3-4D27-9D8A-EFB7077D1490}" type="presOf" srcId="{584E824A-A891-419F-9382-D1171CCC3270}" destId="{E36887E1-0C59-4EC9-B479-D58504A74CBF}" srcOrd="0" destOrd="0" presId="urn:microsoft.com/office/officeart/2024/3/layout/verticalVisualTextBlock1"/>
    <dgm:cxn modelId="{020C8712-C775-4D44-B72F-29C1E7632D76}" type="presOf" srcId="{62CCA729-7747-4049-A661-8AE0E525F2F5}" destId="{10C54FB8-FE87-46F6-AC39-6612195BC87B}" srcOrd="0" destOrd="0" presId="urn:microsoft.com/office/officeart/2024/3/layout/verticalVisualTextBlock1"/>
    <dgm:cxn modelId="{40ABF11E-324F-405E-9EC0-62B1611FFC1D}" srcId="{774FBE59-8B6A-48F3-BF3C-D7F086F232DF}" destId="{31B628B2-FB17-4541-B214-1D4136978857}" srcOrd="0" destOrd="0" parTransId="{BF10E46B-CE16-400A-8D26-9956EB49FC82}" sibTransId="{32F72FDD-C3A6-405F-BA52-E236AB6EC00C}"/>
    <dgm:cxn modelId="{6BF1745D-9010-4036-AE72-16DC5C5E9942}" type="presOf" srcId="{C80900CB-0506-4260-960C-5CE626F8C4DC}" destId="{3867ABCF-9323-4E18-B5CA-EBA988338FD5}" srcOrd="0" destOrd="0" presId="urn:microsoft.com/office/officeart/2024/3/layout/verticalVisualTextBlock1"/>
    <dgm:cxn modelId="{E31A2F6D-00EA-4A05-9BCF-83EB27EF23A1}" srcId="{FD977602-B55F-40C6-9C13-64D2B4787810}" destId="{0200BADF-D3E3-4DBA-9998-3F1F656C30CE}" srcOrd="2" destOrd="0" parTransId="{D94FEA6E-0B23-478E-9860-73F4C8E65710}" sibTransId="{71D68B0A-4F52-4EA8-B5AC-FDE442A7FDDE}"/>
    <dgm:cxn modelId="{823E8173-E887-40A9-B5D5-BAFA6CDA3508}" type="presOf" srcId="{774FBE59-8B6A-48F3-BF3C-D7F086F232DF}" destId="{5C57EA3A-1278-4D87-B247-309CF03548FF}" srcOrd="0" destOrd="0" presId="urn:microsoft.com/office/officeart/2024/3/layout/verticalVisualTextBlock1"/>
    <dgm:cxn modelId="{2E70958F-3E5B-4607-809D-47B9D791CC7B}" type="presOf" srcId="{0200BADF-D3E3-4DBA-9998-3F1F656C30CE}" destId="{0CC38AAD-A820-43B4-A225-E9EE9B0CD9C1}" srcOrd="0" destOrd="0" presId="urn:microsoft.com/office/officeart/2024/3/layout/verticalVisualTextBlock1"/>
    <dgm:cxn modelId="{A716B2A0-0FAF-42C7-B7AE-3442F303F9A9}" srcId="{FD977602-B55F-40C6-9C13-64D2B4787810}" destId="{774FBE59-8B6A-48F3-BF3C-D7F086F232DF}" srcOrd="0" destOrd="0" parTransId="{DFEB3301-6BAC-4E57-B70D-A4C4927E6DEC}" sibTransId="{C80900CB-0506-4260-960C-5CE626F8C4DC}"/>
    <dgm:cxn modelId="{5170FFA0-ECCD-4657-92D1-B1ED1BFFAB35}" type="presOf" srcId="{31B628B2-FB17-4541-B214-1D4136978857}" destId="{33B9DC04-FF45-4643-AABB-C29981FE2D7C}" srcOrd="0" destOrd="0" presId="urn:microsoft.com/office/officeart/2024/3/layout/verticalVisualTextBlock1"/>
    <dgm:cxn modelId="{57B8A0B8-780B-4820-A3F0-CB10248EC022}" srcId="{62CCA729-7747-4049-A661-8AE0E525F2F5}" destId="{584E824A-A891-419F-9382-D1171CCC3270}" srcOrd="0" destOrd="0" parTransId="{CCC8A323-F327-4DDB-9C58-46EFB9D22A7F}" sibTransId="{8B4D665A-03E9-4EEC-A159-BB21C5048B47}"/>
    <dgm:cxn modelId="{1E043DBB-E5A6-4730-9EE3-BCE49CCC3DE8}" type="presOf" srcId="{4841F2E3-B8A2-46C8-86F6-0FB4C5F07312}" destId="{56B0CB4F-D6A2-4391-B8E3-93E515A83975}" srcOrd="0" destOrd="0" presId="urn:microsoft.com/office/officeart/2024/3/layout/verticalVisualTextBlock1"/>
    <dgm:cxn modelId="{A61A93DC-7834-4FA8-AA65-84F445EA1C67}" type="presOf" srcId="{FD977602-B55F-40C6-9C13-64D2B4787810}" destId="{D6219E85-9CC7-4796-A9C5-A1B3F77E2D7E}" srcOrd="0" destOrd="0" presId="urn:microsoft.com/office/officeart/2024/3/layout/verticalVisualTextBlock1"/>
    <dgm:cxn modelId="{4A863FE7-81FF-4EC6-A9D6-A73270C1B283}" srcId="{FD977602-B55F-40C6-9C13-64D2B4787810}" destId="{62CCA729-7747-4049-A661-8AE0E525F2F5}" srcOrd="1" destOrd="0" parTransId="{F10129F5-4D8E-4D22-A4C2-D0CA5289EF23}" sibTransId="{4841F2E3-B8A2-46C8-86F6-0FB4C5F07312}"/>
    <dgm:cxn modelId="{3B3813ED-CC4C-4FA0-BC59-874757DDB7E9}" srcId="{0200BADF-D3E3-4DBA-9998-3F1F656C30CE}" destId="{18904882-A9EB-486E-89D6-060DC97FC93D}" srcOrd="0" destOrd="0" parTransId="{EDDAF423-C742-4443-8F81-CE8C347E7813}" sibTransId="{87F04510-649B-4AF9-B4EA-01C857DF5E1D}"/>
    <dgm:cxn modelId="{F64881DE-A868-408B-A369-4081091655B8}" type="presParOf" srcId="{D6219E85-9CC7-4796-A9C5-A1B3F77E2D7E}" destId="{23E22524-82C9-490A-8D00-EAB60FDBE8CE}" srcOrd="0" destOrd="0" presId="urn:microsoft.com/office/officeart/2024/3/layout/verticalVisualTextBlock1"/>
    <dgm:cxn modelId="{D806B1CB-59EA-48B9-99BD-279A03D739A8}" type="presParOf" srcId="{23E22524-82C9-490A-8D00-EAB60FDBE8CE}" destId="{4324EB95-F6C9-4216-BFC9-9883E6CC4465}" srcOrd="0" destOrd="0" presId="urn:microsoft.com/office/officeart/2024/3/layout/verticalVisualTextBlock1"/>
    <dgm:cxn modelId="{0947E352-6BAB-4CF3-9122-CC77F410CE8A}" type="presParOf" srcId="{23E22524-82C9-490A-8D00-EAB60FDBE8CE}" destId="{5C57EA3A-1278-4D87-B247-309CF03548FF}" srcOrd="1" destOrd="0" presId="urn:microsoft.com/office/officeart/2024/3/layout/verticalVisualTextBlock1"/>
    <dgm:cxn modelId="{C58B48FA-F9B8-4E1D-B46D-55AE83A2BC90}" type="presParOf" srcId="{23E22524-82C9-490A-8D00-EAB60FDBE8CE}" destId="{33B9DC04-FF45-4643-AABB-C29981FE2D7C}" srcOrd="2" destOrd="0" presId="urn:microsoft.com/office/officeart/2024/3/layout/verticalVisualTextBlock1"/>
    <dgm:cxn modelId="{F6C7B3F8-0D78-4237-9B27-4CDC1A5B36E4}" type="presParOf" srcId="{D6219E85-9CC7-4796-A9C5-A1B3F77E2D7E}" destId="{3867ABCF-9323-4E18-B5CA-EBA988338FD5}" srcOrd="1" destOrd="0" presId="urn:microsoft.com/office/officeart/2024/3/layout/verticalVisualTextBlock1"/>
    <dgm:cxn modelId="{6C143851-8292-49BA-8808-67C5AD360E93}" type="presParOf" srcId="{D6219E85-9CC7-4796-A9C5-A1B3F77E2D7E}" destId="{7DFD22EF-0EF4-4CD3-ACC6-5447E3724E5F}" srcOrd="2" destOrd="0" presId="urn:microsoft.com/office/officeart/2024/3/layout/verticalVisualTextBlock1"/>
    <dgm:cxn modelId="{D172D997-61EE-4DED-9091-816EB6D3A893}" type="presParOf" srcId="{7DFD22EF-0EF4-4CD3-ACC6-5447E3724E5F}" destId="{72C7878F-D255-4D71-8C5B-BF6226C81470}" srcOrd="0" destOrd="0" presId="urn:microsoft.com/office/officeart/2024/3/layout/verticalVisualTextBlock1"/>
    <dgm:cxn modelId="{388B6142-D56C-4FD2-ADC4-FEFF57F9FA7C}" type="presParOf" srcId="{7DFD22EF-0EF4-4CD3-ACC6-5447E3724E5F}" destId="{10C54FB8-FE87-46F6-AC39-6612195BC87B}" srcOrd="1" destOrd="0" presId="urn:microsoft.com/office/officeart/2024/3/layout/verticalVisualTextBlock1"/>
    <dgm:cxn modelId="{73FCF991-3879-4309-B7A7-5EF54D1A5255}" type="presParOf" srcId="{7DFD22EF-0EF4-4CD3-ACC6-5447E3724E5F}" destId="{E36887E1-0C59-4EC9-B479-D58504A74CBF}" srcOrd="2" destOrd="0" presId="urn:microsoft.com/office/officeart/2024/3/layout/verticalVisualTextBlock1"/>
    <dgm:cxn modelId="{903DB709-DE19-49DA-B643-7808DD0A02EE}" type="presParOf" srcId="{D6219E85-9CC7-4796-A9C5-A1B3F77E2D7E}" destId="{56B0CB4F-D6A2-4391-B8E3-93E515A83975}" srcOrd="3" destOrd="0" presId="urn:microsoft.com/office/officeart/2024/3/layout/verticalVisualTextBlock1"/>
    <dgm:cxn modelId="{C8D3DC17-5F8E-404D-AC3E-6D7A4F50C3DA}" type="presParOf" srcId="{D6219E85-9CC7-4796-A9C5-A1B3F77E2D7E}" destId="{3CB56E53-1B13-43A1-B981-8E9064B07FE1}" srcOrd="4" destOrd="0" presId="urn:microsoft.com/office/officeart/2024/3/layout/verticalVisualTextBlock1"/>
    <dgm:cxn modelId="{73EC548C-243D-42CF-A230-C954DBDDB1E5}" type="presParOf" srcId="{3CB56E53-1B13-43A1-B981-8E9064B07FE1}" destId="{102C4B77-875D-4F2A-A0F0-75C52B11B334}" srcOrd="0" destOrd="0" presId="urn:microsoft.com/office/officeart/2024/3/layout/verticalVisualTextBlock1"/>
    <dgm:cxn modelId="{B1141B65-2670-457E-8B33-E6CEB041B6D4}" type="presParOf" srcId="{3CB56E53-1B13-43A1-B981-8E9064B07FE1}" destId="{0CC38AAD-A820-43B4-A225-E9EE9B0CD9C1}" srcOrd="1" destOrd="0" presId="urn:microsoft.com/office/officeart/2024/3/layout/verticalVisualTextBlock1"/>
    <dgm:cxn modelId="{630619A6-59AA-4895-BB3F-7E8B6409BA2C}" type="presParOf" srcId="{3CB56E53-1B13-43A1-B981-8E9064B07FE1}" destId="{2A502552-54EA-4671-A490-952B22227D8C}" srcOrd="2" destOrd="0" presId="urn:microsoft.com/office/officeart/2024/3/layout/verticalVisualTextBlock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6F207C9-7A43-481F-8F21-FBA23B7D078B}" type="doc">
      <dgm:prSet loTypeId="urn:microsoft.com/office/officeart/2024/3/layout/hArchList1" loCatId="List" qsTypeId="urn:microsoft.com/office/officeart/2005/8/quickstyle/simple1" qsCatId="simple" csTypeId="urn:microsoft.com/office/officeart/2005/8/colors/accent1_2" csCatId="accent1" phldr="1"/>
      <dgm:spPr/>
      <dgm:t>
        <a:bodyPr/>
        <a:lstStyle/>
        <a:p>
          <a:endParaRPr lang="en-US"/>
        </a:p>
      </dgm:t>
    </dgm:pt>
    <dgm:pt modelId="{88443AEE-F686-4BB4-B6BF-FDBDD15350BC}">
      <dgm:prSet/>
      <dgm:spPr/>
      <dgm:t>
        <a:bodyPr/>
        <a:lstStyle/>
        <a:p>
          <a:pPr>
            <a:lnSpc>
              <a:spcPct val="100000"/>
            </a:lnSpc>
            <a:defRPr b="1"/>
          </a:pPr>
          <a:r>
            <a:rPr lang="en-US"/>
            <a:t>Modular Functions</a:t>
          </a:r>
        </a:p>
      </dgm:t>
    </dgm:pt>
    <dgm:pt modelId="{D1869247-3678-4979-81CE-43A694C08B58}" type="parTrans" cxnId="{D7B215D0-A35D-4335-B958-2D49B5EB2AE0}">
      <dgm:prSet/>
      <dgm:spPr/>
      <dgm:t>
        <a:bodyPr/>
        <a:lstStyle/>
        <a:p>
          <a:endParaRPr lang="en-US"/>
        </a:p>
      </dgm:t>
    </dgm:pt>
    <dgm:pt modelId="{D5FCE917-972C-4ECA-AC69-FFC3AA3AF8D1}" type="sibTrans" cxnId="{D7B215D0-A35D-4335-B958-2D49B5EB2AE0}">
      <dgm:prSet/>
      <dgm:spPr/>
      <dgm:t>
        <a:bodyPr/>
        <a:lstStyle/>
        <a:p>
          <a:pPr>
            <a:lnSpc>
              <a:spcPct val="100000"/>
            </a:lnSpc>
            <a:defRPr b="1"/>
          </a:pPr>
          <a:endParaRPr lang="en-US"/>
        </a:p>
      </dgm:t>
    </dgm:pt>
    <dgm:pt modelId="{1E86B88E-4838-48C1-AFDA-D6CBA1FF1E9D}">
      <dgm:prSet/>
      <dgm:spPr/>
      <dgm:t>
        <a:bodyPr/>
        <a:lstStyle/>
        <a:p>
          <a:pPr>
            <a:lnSpc>
              <a:spcPct val="100000"/>
            </a:lnSpc>
          </a:pPr>
          <a:r>
            <a:rPr lang="en-US"/>
            <a:t>Functions like show_items(), add_to_basket(), and checkout() organize code into reusable blocks, improving maintainability.</a:t>
          </a:r>
        </a:p>
      </dgm:t>
    </dgm:pt>
    <dgm:pt modelId="{91D163A0-D340-4246-954C-EA10A63A5229}" type="parTrans" cxnId="{FEE207F2-52F3-4781-A0E9-A66EF590F154}">
      <dgm:prSet/>
      <dgm:spPr/>
      <dgm:t>
        <a:bodyPr/>
        <a:lstStyle/>
        <a:p>
          <a:endParaRPr lang="en-US"/>
        </a:p>
      </dgm:t>
    </dgm:pt>
    <dgm:pt modelId="{96EB96F4-322A-476D-8BA6-40DA0810380C}" type="sibTrans" cxnId="{FEE207F2-52F3-4781-A0E9-A66EF590F154}">
      <dgm:prSet/>
      <dgm:spPr/>
      <dgm:t>
        <a:bodyPr/>
        <a:lstStyle/>
        <a:p>
          <a:endParaRPr lang="en-US"/>
        </a:p>
      </dgm:t>
    </dgm:pt>
    <dgm:pt modelId="{725A2116-0D70-4F60-8D44-5CB31474DAD6}">
      <dgm:prSet/>
      <dgm:spPr/>
      <dgm:t>
        <a:bodyPr/>
        <a:lstStyle/>
        <a:p>
          <a:pPr>
            <a:lnSpc>
              <a:spcPct val="100000"/>
            </a:lnSpc>
            <a:defRPr b="1"/>
          </a:pPr>
          <a:r>
            <a:rPr lang="en-US"/>
            <a:t>String Manipulation Methods</a:t>
          </a:r>
        </a:p>
      </dgm:t>
    </dgm:pt>
    <dgm:pt modelId="{D57FDFF1-98BF-4240-91E2-203F75C62E8B}" type="parTrans" cxnId="{41FAB0C3-A64E-4333-A0BA-6A8D685D19B5}">
      <dgm:prSet/>
      <dgm:spPr/>
      <dgm:t>
        <a:bodyPr/>
        <a:lstStyle/>
        <a:p>
          <a:endParaRPr lang="en-US"/>
        </a:p>
      </dgm:t>
    </dgm:pt>
    <dgm:pt modelId="{4E25E259-DEE7-4351-8D0A-CB4B289D7858}" type="sibTrans" cxnId="{41FAB0C3-A64E-4333-A0BA-6A8D685D19B5}">
      <dgm:prSet/>
      <dgm:spPr/>
      <dgm:t>
        <a:bodyPr/>
        <a:lstStyle/>
        <a:p>
          <a:endParaRPr lang="en-US"/>
        </a:p>
      </dgm:t>
    </dgm:pt>
    <dgm:pt modelId="{3FC501CA-2A0B-42C8-8203-7FEC34B9D342}">
      <dgm:prSet/>
      <dgm:spPr/>
      <dgm:t>
        <a:bodyPr/>
        <a:lstStyle/>
        <a:p>
          <a:pPr>
            <a:lnSpc>
              <a:spcPct val="100000"/>
            </a:lnSpc>
          </a:pPr>
          <a:r>
            <a:rPr lang="en-US"/>
            <a:t>Use string methods such as .upper(), .strip(), and slicing to clean user input and handle offer codes effectively.</a:t>
          </a:r>
        </a:p>
      </dgm:t>
    </dgm:pt>
    <dgm:pt modelId="{5A107591-9FCC-4931-9D5C-47B101689F48}" type="parTrans" cxnId="{F62F980B-3DC2-4F93-A35A-90611DAD3314}">
      <dgm:prSet/>
      <dgm:spPr/>
      <dgm:t>
        <a:bodyPr/>
        <a:lstStyle/>
        <a:p>
          <a:endParaRPr lang="en-US"/>
        </a:p>
      </dgm:t>
    </dgm:pt>
    <dgm:pt modelId="{1181B4B6-01B4-4AEF-945E-BFF95974DB60}" type="sibTrans" cxnId="{F62F980B-3DC2-4F93-A35A-90611DAD3314}">
      <dgm:prSet/>
      <dgm:spPr/>
      <dgm:t>
        <a:bodyPr/>
        <a:lstStyle/>
        <a:p>
          <a:endParaRPr lang="en-US"/>
        </a:p>
      </dgm:t>
    </dgm:pt>
    <dgm:pt modelId="{262DE656-8E67-4D02-9153-90970D772506}" type="pres">
      <dgm:prSet presAssocID="{F6F207C9-7A43-481F-8F21-FBA23B7D078B}" presName="Name0" presStyleCnt="0">
        <dgm:presLayoutVars>
          <dgm:dir/>
          <dgm:resizeHandles val="exact"/>
        </dgm:presLayoutVars>
      </dgm:prSet>
      <dgm:spPr/>
    </dgm:pt>
    <dgm:pt modelId="{A0B5ECDC-F2A9-4A5E-AF40-6CB67070A6AA}" type="pres">
      <dgm:prSet presAssocID="{88443AEE-F686-4BB4-B6BF-FDBDD15350BC}" presName="compNode" presStyleCnt="0"/>
      <dgm:spPr/>
    </dgm:pt>
    <dgm:pt modelId="{B26E6CDC-6FB7-43F3-8E8E-954A950C53A8}" type="pres">
      <dgm:prSet presAssocID="{88443AEE-F686-4BB4-B6BF-FDBDD15350BC}" presName="pictRect" presStyleLbl="revTx" presStyleIdx="0" presStyleCnt="4">
        <dgm:presLayoutVars>
          <dgm:chMax val="0"/>
          <dgm:bulletEnabled/>
        </dgm:presLayoutVars>
      </dgm:prSet>
      <dgm:spPr/>
    </dgm:pt>
    <dgm:pt modelId="{4DD520FF-DCCC-440E-8382-90001D63903D}" type="pres">
      <dgm:prSet presAssocID="{88443AEE-F686-4BB4-B6BF-FDBDD15350BC}" presName="textRect" presStyleLbl="revTx" presStyleIdx="1" presStyleCnt="4">
        <dgm:presLayoutVars>
          <dgm:bulletEnabled/>
        </dgm:presLayoutVars>
      </dgm:prSet>
      <dgm:spPr/>
    </dgm:pt>
    <dgm:pt modelId="{7602F148-099C-424B-A231-C26E3BFBDA74}" type="pres">
      <dgm:prSet presAssocID="{D5FCE917-972C-4ECA-AC69-FFC3AA3AF8D1}" presName="sibTrans" presStyleLbl="sibTrans2D1" presStyleIdx="0" presStyleCnt="0"/>
      <dgm:spPr/>
    </dgm:pt>
    <dgm:pt modelId="{932EED1D-35C0-4A0A-ADEE-82B2F8CD14FE}" type="pres">
      <dgm:prSet presAssocID="{725A2116-0D70-4F60-8D44-5CB31474DAD6}" presName="compNode" presStyleCnt="0"/>
      <dgm:spPr/>
    </dgm:pt>
    <dgm:pt modelId="{B2172934-3314-4A40-B521-5880DA7FAADB}" type="pres">
      <dgm:prSet presAssocID="{725A2116-0D70-4F60-8D44-5CB31474DAD6}" presName="pictRect" presStyleLbl="revTx" presStyleIdx="2" presStyleCnt="4">
        <dgm:presLayoutVars>
          <dgm:chMax val="0"/>
          <dgm:bulletEnabled/>
        </dgm:presLayoutVars>
      </dgm:prSet>
      <dgm:spPr/>
    </dgm:pt>
    <dgm:pt modelId="{DCC45E8F-2693-4DDE-9A38-366085DB218B}" type="pres">
      <dgm:prSet presAssocID="{725A2116-0D70-4F60-8D44-5CB31474DAD6}" presName="textRect" presStyleLbl="revTx" presStyleIdx="3" presStyleCnt="4">
        <dgm:presLayoutVars>
          <dgm:bulletEnabled/>
        </dgm:presLayoutVars>
      </dgm:prSet>
      <dgm:spPr/>
    </dgm:pt>
  </dgm:ptLst>
  <dgm:cxnLst>
    <dgm:cxn modelId="{F62F980B-3DC2-4F93-A35A-90611DAD3314}" srcId="{725A2116-0D70-4F60-8D44-5CB31474DAD6}" destId="{3FC501CA-2A0B-42C8-8203-7FEC34B9D342}" srcOrd="0" destOrd="0" parTransId="{5A107591-9FCC-4931-9D5C-47B101689F48}" sibTransId="{1181B4B6-01B4-4AEF-945E-BFF95974DB60}"/>
    <dgm:cxn modelId="{6371B016-10A5-4481-BC4C-3A9CB292040F}" type="presOf" srcId="{F6F207C9-7A43-481F-8F21-FBA23B7D078B}" destId="{262DE656-8E67-4D02-9153-90970D772506}" srcOrd="0" destOrd="0" presId="urn:microsoft.com/office/officeart/2024/3/layout/hArchList1"/>
    <dgm:cxn modelId="{C2B75F1C-4B93-44C9-800D-DFDC2055BC6F}" type="presOf" srcId="{D5FCE917-972C-4ECA-AC69-FFC3AA3AF8D1}" destId="{7602F148-099C-424B-A231-C26E3BFBDA74}" srcOrd="0" destOrd="0" presId="urn:microsoft.com/office/officeart/2024/3/layout/hArchList1"/>
    <dgm:cxn modelId="{C3A98121-200D-4C77-98EF-064A8C4914D3}" type="presOf" srcId="{3FC501CA-2A0B-42C8-8203-7FEC34B9D342}" destId="{DCC45E8F-2693-4DDE-9A38-366085DB218B}" srcOrd="0" destOrd="0" presId="urn:microsoft.com/office/officeart/2024/3/layout/hArchList1"/>
    <dgm:cxn modelId="{D9588268-DA47-410E-8618-DCFC767BBE14}" type="presOf" srcId="{88443AEE-F686-4BB4-B6BF-FDBDD15350BC}" destId="{B26E6CDC-6FB7-43F3-8E8E-954A950C53A8}" srcOrd="0" destOrd="0" presId="urn:microsoft.com/office/officeart/2024/3/layout/hArchList1"/>
    <dgm:cxn modelId="{2747635A-655D-4657-8362-54748B97EF32}" type="presOf" srcId="{1E86B88E-4838-48C1-AFDA-D6CBA1FF1E9D}" destId="{4DD520FF-DCCC-440E-8382-90001D63903D}" srcOrd="0" destOrd="0" presId="urn:microsoft.com/office/officeart/2024/3/layout/hArchList1"/>
    <dgm:cxn modelId="{D0A152B1-3BD4-416C-85A2-781D6EC52924}" type="presOf" srcId="{725A2116-0D70-4F60-8D44-5CB31474DAD6}" destId="{B2172934-3314-4A40-B521-5880DA7FAADB}" srcOrd="0" destOrd="0" presId="urn:microsoft.com/office/officeart/2024/3/layout/hArchList1"/>
    <dgm:cxn modelId="{41FAB0C3-A64E-4333-A0BA-6A8D685D19B5}" srcId="{F6F207C9-7A43-481F-8F21-FBA23B7D078B}" destId="{725A2116-0D70-4F60-8D44-5CB31474DAD6}" srcOrd="1" destOrd="0" parTransId="{D57FDFF1-98BF-4240-91E2-203F75C62E8B}" sibTransId="{4E25E259-DEE7-4351-8D0A-CB4B289D7858}"/>
    <dgm:cxn modelId="{D7B215D0-A35D-4335-B958-2D49B5EB2AE0}" srcId="{F6F207C9-7A43-481F-8F21-FBA23B7D078B}" destId="{88443AEE-F686-4BB4-B6BF-FDBDD15350BC}" srcOrd="0" destOrd="0" parTransId="{D1869247-3678-4979-81CE-43A694C08B58}" sibTransId="{D5FCE917-972C-4ECA-AC69-FFC3AA3AF8D1}"/>
    <dgm:cxn modelId="{FEE207F2-52F3-4781-A0E9-A66EF590F154}" srcId="{88443AEE-F686-4BB4-B6BF-FDBDD15350BC}" destId="{1E86B88E-4838-48C1-AFDA-D6CBA1FF1E9D}" srcOrd="0" destOrd="0" parTransId="{91D163A0-D340-4246-954C-EA10A63A5229}" sibTransId="{96EB96F4-322A-476D-8BA6-40DA0810380C}"/>
    <dgm:cxn modelId="{DC521B08-8BFB-4558-87E4-B569A6D0B25A}" type="presParOf" srcId="{262DE656-8E67-4D02-9153-90970D772506}" destId="{A0B5ECDC-F2A9-4A5E-AF40-6CB67070A6AA}" srcOrd="0" destOrd="0" presId="urn:microsoft.com/office/officeart/2024/3/layout/hArchList1"/>
    <dgm:cxn modelId="{68C33E6C-9BC5-4624-9F78-E07CD142F582}" type="presParOf" srcId="{A0B5ECDC-F2A9-4A5E-AF40-6CB67070A6AA}" destId="{B26E6CDC-6FB7-43F3-8E8E-954A950C53A8}" srcOrd="0" destOrd="0" presId="urn:microsoft.com/office/officeart/2024/3/layout/hArchList1"/>
    <dgm:cxn modelId="{CCA8B655-6771-42AD-89C5-161C8BFA349D}" type="presParOf" srcId="{A0B5ECDC-F2A9-4A5E-AF40-6CB67070A6AA}" destId="{4DD520FF-DCCC-440E-8382-90001D63903D}" srcOrd="1" destOrd="0" presId="urn:microsoft.com/office/officeart/2024/3/layout/hArchList1"/>
    <dgm:cxn modelId="{EDB77644-7807-4C02-9B44-C3704438EC46}" type="presParOf" srcId="{262DE656-8E67-4D02-9153-90970D772506}" destId="{7602F148-099C-424B-A231-C26E3BFBDA74}" srcOrd="1" destOrd="0" presId="urn:microsoft.com/office/officeart/2024/3/layout/hArchList1"/>
    <dgm:cxn modelId="{36B0F3F8-76E9-4CC3-B0D8-925D663CE8AD}" type="presParOf" srcId="{262DE656-8E67-4D02-9153-90970D772506}" destId="{932EED1D-35C0-4A0A-ADEE-82B2F8CD14FE}" srcOrd="2" destOrd="0" presId="urn:microsoft.com/office/officeart/2024/3/layout/hArchList1"/>
    <dgm:cxn modelId="{9E8C607D-B7CD-4822-BA8F-3DC6EFDF7440}" type="presParOf" srcId="{932EED1D-35C0-4A0A-ADEE-82B2F8CD14FE}" destId="{B2172934-3314-4A40-B521-5880DA7FAADB}" srcOrd="0" destOrd="0" presId="urn:microsoft.com/office/officeart/2024/3/layout/hArchList1"/>
    <dgm:cxn modelId="{174E465E-3E7F-47BB-BC5E-31E33F8512DD}" type="presParOf" srcId="{932EED1D-35C0-4A0A-ADEE-82B2F8CD14FE}" destId="{DCC45E8F-2693-4DDE-9A38-366085DB218B}" srcOrd="1" destOrd="0" presId="urn:microsoft.com/office/officeart/2024/3/layout/hArc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9404E1-85E0-42C4-A72D-9629EAF349E1}">
      <dsp:nvSpPr>
        <dsp:cNvPr id="0" name=""/>
        <dsp:cNvSpPr/>
      </dsp:nvSpPr>
      <dsp:spPr>
        <a:xfrm>
          <a:off x="0" y="0"/>
          <a:ext cx="1565231" cy="1565231"/>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l="9467" r="15527" b="-8"/>
          <a:stretch/>
        </a:blipFill>
        <a:ln>
          <a:noFill/>
        </a:ln>
        <a:effectLst/>
      </dsp:spPr>
      <dsp:style>
        <a:lnRef idx="0">
          <a:scrgbClr r="0" g="0" b="0"/>
        </a:lnRef>
        <a:fillRef idx="3">
          <a:scrgbClr r="0" g="0" b="0"/>
        </a:fillRef>
        <a:effectRef idx="2">
          <a:scrgbClr r="0" g="0" b="0"/>
        </a:effectRef>
        <a:fontRef idx="minor">
          <a:schemeClr val="lt1"/>
        </a:fontRef>
      </dsp:style>
    </dsp:sp>
    <dsp:sp modelId="{ECE33C3B-8810-49B7-839F-597116C9D9F4}">
      <dsp:nvSpPr>
        <dsp:cNvPr id="0" name=""/>
        <dsp:cNvSpPr/>
      </dsp:nvSpPr>
      <dsp:spPr>
        <a:xfrm>
          <a:off x="1745231" y="0"/>
          <a:ext cx="9218424" cy="377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Beginner-Friendly Python Project</a:t>
          </a:r>
        </a:p>
      </dsp:txBody>
      <dsp:txXfrm>
        <a:off x="1745231" y="0"/>
        <a:ext cx="9218424" cy="377201"/>
      </dsp:txXfrm>
    </dsp:sp>
    <dsp:sp modelId="{0775B3DC-EFF5-4CEC-9E55-36368A50F7CC}">
      <dsp:nvSpPr>
        <dsp:cNvPr id="0" name=""/>
        <dsp:cNvSpPr/>
      </dsp:nvSpPr>
      <dsp:spPr>
        <a:xfrm>
          <a:off x="1745231" y="377201"/>
          <a:ext cx="9218424" cy="1188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Snack Shack is designed for beginners to learn Python through a practical shop system project.</a:t>
          </a:r>
        </a:p>
      </dsp:txBody>
      <dsp:txXfrm>
        <a:off x="1745231" y="377201"/>
        <a:ext cx="9218424" cy="1188030"/>
      </dsp:txXfrm>
    </dsp:sp>
    <dsp:sp modelId="{18B68F6E-D0F6-41C4-8974-237527FDE404}">
      <dsp:nvSpPr>
        <dsp:cNvPr id="0" name=""/>
        <dsp:cNvSpPr/>
      </dsp:nvSpPr>
      <dsp:spPr>
        <a:xfrm>
          <a:off x="0" y="1690449"/>
          <a:ext cx="1565231" cy="1565231"/>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l="22148" r="11099" b="-5"/>
          <a:stretch/>
        </a:blipFill>
        <a:ln>
          <a:noFill/>
        </a:ln>
        <a:effectLst/>
      </dsp:spPr>
      <dsp:style>
        <a:lnRef idx="0">
          <a:scrgbClr r="0" g="0" b="0"/>
        </a:lnRef>
        <a:fillRef idx="3">
          <a:scrgbClr r="0" g="0" b="0"/>
        </a:fillRef>
        <a:effectRef idx="2">
          <a:scrgbClr r="0" g="0" b="0"/>
        </a:effectRef>
        <a:fontRef idx="minor">
          <a:schemeClr val="lt1"/>
        </a:fontRef>
      </dsp:style>
    </dsp:sp>
    <dsp:sp modelId="{ECF89E9A-F3A0-498E-A927-DC291F931D76}">
      <dsp:nvSpPr>
        <dsp:cNvPr id="0" name=""/>
        <dsp:cNvSpPr/>
      </dsp:nvSpPr>
      <dsp:spPr>
        <a:xfrm>
          <a:off x="1745231" y="1690449"/>
          <a:ext cx="9218424" cy="377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Core Programming Concepts</a:t>
          </a:r>
        </a:p>
      </dsp:txBody>
      <dsp:txXfrm>
        <a:off x="1745231" y="1690449"/>
        <a:ext cx="9218424" cy="377201"/>
      </dsp:txXfrm>
    </dsp:sp>
    <dsp:sp modelId="{2B3A7F2A-D473-4366-AC36-96BC7661D946}">
      <dsp:nvSpPr>
        <dsp:cNvPr id="0" name=""/>
        <dsp:cNvSpPr/>
      </dsp:nvSpPr>
      <dsp:spPr>
        <a:xfrm>
          <a:off x="1745231" y="2067650"/>
          <a:ext cx="9218424" cy="1188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Students learn variables, loops, conditionals, functions, arrays, and file handling in this project.</a:t>
          </a:r>
        </a:p>
      </dsp:txBody>
      <dsp:txXfrm>
        <a:off x="1745231" y="2067650"/>
        <a:ext cx="9218424" cy="1188030"/>
      </dsp:txXfrm>
    </dsp:sp>
    <dsp:sp modelId="{D625CFB7-7CAC-466B-B0C9-F09FB1C89167}">
      <dsp:nvSpPr>
        <dsp:cNvPr id="0" name=""/>
        <dsp:cNvSpPr/>
      </dsp:nvSpPr>
      <dsp:spPr>
        <a:xfrm>
          <a:off x="0" y="3380899"/>
          <a:ext cx="1565231" cy="1565231"/>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l="33252" r="-6" b="-5"/>
          <a:stretch/>
        </a:blipFill>
        <a:ln>
          <a:noFill/>
        </a:ln>
        <a:effectLst/>
      </dsp:spPr>
      <dsp:style>
        <a:lnRef idx="0">
          <a:scrgbClr r="0" g="0" b="0"/>
        </a:lnRef>
        <a:fillRef idx="3">
          <a:scrgbClr r="0" g="0" b="0"/>
        </a:fillRef>
        <a:effectRef idx="2">
          <a:scrgbClr r="0" g="0" b="0"/>
        </a:effectRef>
        <a:fontRef idx="minor">
          <a:schemeClr val="lt1"/>
        </a:fontRef>
      </dsp:style>
    </dsp:sp>
    <dsp:sp modelId="{F6C2089E-4569-46A9-B818-4C08AE46F6ED}">
      <dsp:nvSpPr>
        <dsp:cNvPr id="0" name=""/>
        <dsp:cNvSpPr/>
      </dsp:nvSpPr>
      <dsp:spPr>
        <a:xfrm>
          <a:off x="1745231" y="3380899"/>
          <a:ext cx="9218424" cy="377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Hands-On Learning Experience</a:t>
          </a:r>
        </a:p>
      </dsp:txBody>
      <dsp:txXfrm>
        <a:off x="1745231" y="3380899"/>
        <a:ext cx="9218424" cy="377201"/>
      </dsp:txXfrm>
    </dsp:sp>
    <dsp:sp modelId="{3325B2B2-9C73-4064-AD28-661A51997F0A}">
      <dsp:nvSpPr>
        <dsp:cNvPr id="0" name=""/>
        <dsp:cNvSpPr/>
      </dsp:nvSpPr>
      <dsp:spPr>
        <a:xfrm>
          <a:off x="1745231" y="3758100"/>
          <a:ext cx="9218424" cy="1188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The project offers practical experience and builds confidence by creating a functional program.</a:t>
          </a:r>
        </a:p>
      </dsp:txBody>
      <dsp:txXfrm>
        <a:off x="1745231" y="3758100"/>
        <a:ext cx="9218424" cy="11880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24EB95-F6C9-4216-BFC9-9883E6CC4465}">
      <dsp:nvSpPr>
        <dsp:cNvPr id="0" name=""/>
        <dsp:cNvSpPr/>
      </dsp:nvSpPr>
      <dsp:spPr>
        <a:xfrm>
          <a:off x="0" y="0"/>
          <a:ext cx="1565231" cy="1565231"/>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r="-2" b="-2"/>
          <a:stretch/>
        </a:blipFill>
        <a:ln>
          <a:noFill/>
        </a:ln>
        <a:effectLst/>
      </dsp:spPr>
      <dsp:style>
        <a:lnRef idx="0">
          <a:scrgbClr r="0" g="0" b="0"/>
        </a:lnRef>
        <a:fillRef idx="3">
          <a:scrgbClr r="0" g="0" b="0"/>
        </a:fillRef>
        <a:effectRef idx="2">
          <a:scrgbClr r="0" g="0" b="0"/>
        </a:effectRef>
        <a:fontRef idx="minor">
          <a:schemeClr val="lt1"/>
        </a:fontRef>
      </dsp:style>
    </dsp:sp>
    <dsp:sp modelId="{5C57EA3A-1278-4D87-B247-309CF03548FF}">
      <dsp:nvSpPr>
        <dsp:cNvPr id="0" name=""/>
        <dsp:cNvSpPr/>
      </dsp:nvSpPr>
      <dsp:spPr>
        <a:xfrm>
          <a:off x="1745231" y="0"/>
          <a:ext cx="9218424" cy="377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Using Multiple Data Types</a:t>
          </a:r>
        </a:p>
      </dsp:txBody>
      <dsp:txXfrm>
        <a:off x="1745231" y="0"/>
        <a:ext cx="9218424" cy="377201"/>
      </dsp:txXfrm>
    </dsp:sp>
    <dsp:sp modelId="{33B9DC04-FF45-4643-AABB-C29981FE2D7C}">
      <dsp:nvSpPr>
        <dsp:cNvPr id="0" name=""/>
        <dsp:cNvSpPr/>
      </dsp:nvSpPr>
      <dsp:spPr>
        <a:xfrm>
          <a:off x="1745231" y="377201"/>
          <a:ext cx="9218424" cy="1188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Lists of dictionaries store data with varied types including string, float, integer, boolean, and character.</a:t>
          </a:r>
        </a:p>
      </dsp:txBody>
      <dsp:txXfrm>
        <a:off x="1745231" y="377201"/>
        <a:ext cx="9218424" cy="1188030"/>
      </dsp:txXfrm>
    </dsp:sp>
    <dsp:sp modelId="{72C7878F-D255-4D71-8C5B-BF6226C81470}">
      <dsp:nvSpPr>
        <dsp:cNvPr id="0" name=""/>
        <dsp:cNvSpPr/>
      </dsp:nvSpPr>
      <dsp:spPr>
        <a:xfrm>
          <a:off x="0" y="1690449"/>
          <a:ext cx="1565231" cy="1565231"/>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l="21878" r="3116" b="-8"/>
          <a:stretch/>
        </a:blipFill>
        <a:ln>
          <a:noFill/>
        </a:ln>
        <a:effectLst/>
      </dsp:spPr>
      <dsp:style>
        <a:lnRef idx="0">
          <a:scrgbClr r="0" g="0" b="0"/>
        </a:lnRef>
        <a:fillRef idx="3">
          <a:scrgbClr r="0" g="0" b="0"/>
        </a:fillRef>
        <a:effectRef idx="2">
          <a:scrgbClr r="0" g="0" b="0"/>
        </a:effectRef>
        <a:fontRef idx="minor">
          <a:schemeClr val="lt1"/>
        </a:fontRef>
      </dsp:style>
    </dsp:sp>
    <dsp:sp modelId="{10C54FB8-FE87-46F6-AC39-6612195BC87B}">
      <dsp:nvSpPr>
        <dsp:cNvPr id="0" name=""/>
        <dsp:cNvSpPr/>
      </dsp:nvSpPr>
      <dsp:spPr>
        <a:xfrm>
          <a:off x="1745231" y="1690449"/>
          <a:ext cx="9218424" cy="377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List of Dictionaries Structure</a:t>
          </a:r>
        </a:p>
      </dsp:txBody>
      <dsp:txXfrm>
        <a:off x="1745231" y="1690449"/>
        <a:ext cx="9218424" cy="377201"/>
      </dsp:txXfrm>
    </dsp:sp>
    <dsp:sp modelId="{E36887E1-0C59-4EC9-B479-D58504A74CBF}">
      <dsp:nvSpPr>
        <dsp:cNvPr id="0" name=""/>
        <dsp:cNvSpPr/>
      </dsp:nvSpPr>
      <dsp:spPr>
        <a:xfrm>
          <a:off x="1745231" y="2067650"/>
          <a:ext cx="9218424" cy="1188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A list holds dictionaries, each representing an item with specific attributes and data types.</a:t>
          </a:r>
        </a:p>
      </dsp:txBody>
      <dsp:txXfrm>
        <a:off x="1745231" y="2067650"/>
        <a:ext cx="9218424" cy="1188030"/>
      </dsp:txXfrm>
    </dsp:sp>
    <dsp:sp modelId="{102C4B77-875D-4F2A-A0F0-75C52B11B334}">
      <dsp:nvSpPr>
        <dsp:cNvPr id="0" name=""/>
        <dsp:cNvSpPr/>
      </dsp:nvSpPr>
      <dsp:spPr>
        <a:xfrm>
          <a:off x="0" y="3380899"/>
          <a:ext cx="1565231" cy="1565231"/>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l="24997" r="8249" b="-5"/>
          <a:stretch/>
        </a:blipFill>
        <a:ln>
          <a:noFill/>
        </a:ln>
        <a:effectLst/>
      </dsp:spPr>
      <dsp:style>
        <a:lnRef idx="0">
          <a:scrgbClr r="0" g="0" b="0"/>
        </a:lnRef>
        <a:fillRef idx="3">
          <a:scrgbClr r="0" g="0" b="0"/>
        </a:fillRef>
        <a:effectRef idx="2">
          <a:scrgbClr r="0" g="0" b="0"/>
        </a:effectRef>
        <a:fontRef idx="minor">
          <a:schemeClr val="lt1"/>
        </a:fontRef>
      </dsp:style>
    </dsp:sp>
    <dsp:sp modelId="{0CC38AAD-A820-43B4-A225-E9EE9B0CD9C1}">
      <dsp:nvSpPr>
        <dsp:cNvPr id="0" name=""/>
        <dsp:cNvSpPr/>
      </dsp:nvSpPr>
      <dsp:spPr>
        <a:xfrm>
          <a:off x="1745231" y="3380899"/>
          <a:ext cx="9218424" cy="377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Type Casting Practice</a:t>
          </a:r>
        </a:p>
      </dsp:txBody>
      <dsp:txXfrm>
        <a:off x="1745231" y="3380899"/>
        <a:ext cx="9218424" cy="377201"/>
      </dsp:txXfrm>
    </dsp:sp>
    <dsp:sp modelId="{2A502552-54EA-4671-A490-952B22227D8C}">
      <dsp:nvSpPr>
        <dsp:cNvPr id="0" name=""/>
        <dsp:cNvSpPr/>
      </dsp:nvSpPr>
      <dsp:spPr>
        <a:xfrm>
          <a:off x="1745231" y="3758100"/>
          <a:ext cx="9218424" cy="1188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Converting input strings to integers or floats using int() and float() functions for accurate data handling.</a:t>
          </a:r>
        </a:p>
      </dsp:txBody>
      <dsp:txXfrm>
        <a:off x="1745231" y="3758100"/>
        <a:ext cx="9218424" cy="118803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6E6CDC-6FB7-43F3-8E8E-954A950C53A8}">
      <dsp:nvSpPr>
        <dsp:cNvPr id="0" name=""/>
        <dsp:cNvSpPr/>
      </dsp:nvSpPr>
      <dsp:spPr>
        <a:xfrm>
          <a:off x="0" y="0"/>
          <a:ext cx="3048888" cy="5861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Modular Functions</a:t>
          </a:r>
        </a:p>
      </dsp:txBody>
      <dsp:txXfrm>
        <a:off x="0" y="0"/>
        <a:ext cx="3048888" cy="586103"/>
      </dsp:txXfrm>
    </dsp:sp>
    <dsp:sp modelId="{4DD520FF-DCCC-440E-8382-90001D63903D}">
      <dsp:nvSpPr>
        <dsp:cNvPr id="0" name=""/>
        <dsp:cNvSpPr/>
      </dsp:nvSpPr>
      <dsp:spPr>
        <a:xfrm>
          <a:off x="0" y="586103"/>
          <a:ext cx="3048888" cy="35012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Functions like show_items(), add_to_basket(), and checkout() organize code into reusable blocks, improving maintainability.</a:t>
          </a:r>
        </a:p>
      </dsp:txBody>
      <dsp:txXfrm>
        <a:off x="0" y="586103"/>
        <a:ext cx="3048888" cy="3501264"/>
      </dsp:txXfrm>
    </dsp:sp>
    <dsp:sp modelId="{B2172934-3314-4A40-B521-5880DA7FAADB}">
      <dsp:nvSpPr>
        <dsp:cNvPr id="0" name=""/>
        <dsp:cNvSpPr/>
      </dsp:nvSpPr>
      <dsp:spPr>
        <a:xfrm>
          <a:off x="3353777" y="0"/>
          <a:ext cx="3048888" cy="5861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String Manipulation Methods</a:t>
          </a:r>
        </a:p>
      </dsp:txBody>
      <dsp:txXfrm>
        <a:off x="3353777" y="0"/>
        <a:ext cx="3048888" cy="586103"/>
      </dsp:txXfrm>
    </dsp:sp>
    <dsp:sp modelId="{DCC45E8F-2693-4DDE-9A38-366085DB218B}">
      <dsp:nvSpPr>
        <dsp:cNvPr id="0" name=""/>
        <dsp:cNvSpPr/>
      </dsp:nvSpPr>
      <dsp:spPr>
        <a:xfrm>
          <a:off x="3353777" y="586103"/>
          <a:ext cx="3048888" cy="35012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Use string methods such as .upper(), .strip(), and slicing to clean user input and handle offer codes effectively.</a:t>
          </a:r>
        </a:p>
      </dsp:txBody>
      <dsp:txXfrm>
        <a:off x="3353777" y="586103"/>
        <a:ext cx="3048888" cy="3501264"/>
      </dsp:txXfrm>
    </dsp:sp>
  </dsp:spTree>
</dsp:drawing>
</file>

<file path=ppt/diagrams/layout1.xml><?xml version="1.0" encoding="utf-8"?>
<dgm:layoutDef xmlns:dgm="http://schemas.openxmlformats.org/drawingml/2006/diagram" xmlns:a="http://schemas.openxmlformats.org/drawingml/2006/main" uniqueId="urn:microsoft.com/office/officeart/2024/3/layout/verticalVisualTextBlock1">
  <dgm:title val="Vertical Visual Text Blocks"/>
  <dgm:desc val="Pictures with short bits of text with formatted headers. Use as an easier-to-read alternative to a bulleted list."/>
  <dgm:catLst>
    <dgm:cat type="picture" pri="1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Root">
    <dgm:varLst>
      <dgm:dir/>
      <dgm:resizeHandles val="exact"/>
    </dgm:varLst>
    <dgm:choose name="BasedOnLanguageDirection">
      <dgm:if name="LeftToRight" func="var" arg="dir" op="equ" val="norm">
        <dgm:alg type="lin">
          <dgm:param type="linDir" val="fromT"/>
          <dgm:param type="vertAlign" val="t"/>
          <dgm:param type="horzAlign" val="l"/>
        </dgm:alg>
      </dgm:if>
      <dgm:else name="RightToLeft">
        <dgm:alg type="lin">
          <dgm:param type="linDir" val="fromT"/>
          <dgm:param type="vertAlign" val="t"/>
          <dgm:param type="horzAlign" val="r"/>
        </dgm:alg>
      </dgm:else>
    </dgm:choose>
    <dgm:presOf/>
    <dgm:constrLst>
      <dgm:constr type="primFontSz" for="des" forName="Subtitle" op="equ" val="18"/>
      <dgm:constr type="primFontSz" for="des" forName="Description" refType="primFontSz" refFor="des" refForName="Subtitle" op="equ" fact="0.77"/>
      <dgm:constr type="w" for="ch" forName="Composite" refType="w"/>
      <dgm:constr type="h" for="ch" forName="Composite" refType="h"/>
      <dgm:constr type="h" for="ch" forName="sibTrans" refType="h" refFor="ch" refForName="Composite" fact="0.08"/>
      <dgm:constr type="sp" refType="w" refFor="ch" refForName="Composite" op="equ" fact="0.1"/>
    </dgm:constrLst>
    <dgm:ruleLst/>
    <dgm:forEach name="DirectChildrenOfRoot" axis="ch" ptType="node">
      <dgm:layoutNode name="Composite">
        <dgm:alg type="composite"/>
        <dgm:shape xmlns:r="http://schemas.openxmlformats.org/officeDocument/2006/relationships" r:blip="">
          <dgm:adjLst/>
        </dgm:shape>
        <dgm:presOf/>
        <dgm:constrLst>
          <dgm:constr type="w" for="ch" forName="Picture" refType="w" fact="0.335"/>
          <dgm:constr type="h" for="ch" forName="Picture" refType="w" refFor="ch" refForName="Picture" op="equ"/>
          <dgm:constr type="h" for="ch" forName="Picture" refType="h" op="lte"/>
          <dgm:constr type="l" for="ch" forName="Subtitle" refType="r" refFor="ch" refForName="Picture"/>
          <dgm:constr type="lOff" for="ch" forName="Subtitle" val="5"/>
          <dgm:constr type="h" for="ch" forName="Subtitle" refType="h" fact="0.1"/>
          <dgm:constr type="t" for="ch" forName="Description" refType="b" refFor="ch" refForName="Subtitle"/>
          <dgm:constr type="l" for="ch" forName="Description" refType="r" refFor="ch" refForName="Picture"/>
          <dgm:constr type="lOff" for="ch" forName="Description" val="5"/>
        </dgm:constrLst>
        <dgm:ruleLst/>
        <dgm:layoutNode name="Picture" styleLbl="node1">
          <dgm:alg type="sp"/>
          <dgm:shape xmlns:r="http://schemas.openxmlformats.org/officeDocument/2006/relationships" type="rect" r:blip="" blipPhldr="1">
            <dgm:adjLst/>
          </dgm:shape>
          <dgm:presOf/>
          <dgm:constrLst/>
          <dgm:ruleLst/>
        </dgm:layoutNode>
        <dgm:layoutNode name="Subtitle"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SubtitleConstraintsBasedOnLanguageDirection">
            <dgm:if name="SubtitleIsLeftToRight" func="var" arg="dir" op="equ" val="norm">
              <dgm:constrLst>
                <dgm:constr type="h" refType="w" op="lte" fact="0.4"/>
                <dgm:constr type="lMarg"/>
                <dgm:constr type="rMarg" refType="primFontSz" fact="0.1"/>
                <dgm:constr type="tMarg" refType="primFontSz" fact="0.1"/>
                <dgm:constr type="bMarg" refType="primFontSz" fact="0.1"/>
              </dgm:constrLst>
            </dgm:if>
            <dgm:else name="SubtitleIsRightToLeft">
              <dgm:constrLst>
                <dgm:constr type="h" refType="w" op="lte" fact="0.4"/>
                <dgm:constr type="rMarg"/>
                <dgm:constr type="lMarg" refType="primFontSz" fact="0.1"/>
                <dgm:constr type="tMarg" refType="primFontSz" fact="0.1"/>
                <dgm:constr type="bMarg" refType="primFontSz" fact="0.1"/>
              </dgm:constrLst>
            </dgm:else>
          </dgm:choose>
          <dgm:ruleLst>
            <dgm:rule type="h" val="INF" fact="NaN" max="NaN"/>
            <dgm:rule type="primFontSz" val="5" fact="NaN" max="NaN"/>
          </dgm:ruleLst>
        </dgm:layoutNode>
        <dgm:layoutNode name="Description"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DescriptionConstraintsBasedOnLanguageDirection">
            <dgm:if name="DescriptionIsLeftToRight" func="var" arg="dir" op="equ" val="norm">
              <dgm:constrLst>
                <dgm:constr type="lMarg"/>
                <dgm:constr type="rMarg" refType="primFontSz" fact="0.1"/>
                <dgm:constr type="tMarg" refType="primFontSz" fact="0.1"/>
                <dgm:constr type="bMarg" refType="primFontSz" fact="0.1"/>
              </dgm:constrLst>
            </dgm:if>
            <dgm:else name="DescriptionIsRightToLeft">
              <dgm:constrLst>
                <dgm:constr type="lMarg" refType="primFontSz" fact="0.1"/>
                <dgm:constr type="rMarg"/>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24/3/layout/verticalVisualTextBlock1">
  <dgm:title val="Vertical Visual Text Blocks"/>
  <dgm:desc val="Pictures with short bits of text with formatted headers. Use as an easier-to-read alternative to a bulleted list."/>
  <dgm:catLst>
    <dgm:cat type="picture" pri="1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Root">
    <dgm:varLst>
      <dgm:dir/>
      <dgm:resizeHandles val="exact"/>
    </dgm:varLst>
    <dgm:choose name="BasedOnLanguageDirection">
      <dgm:if name="LeftToRight" func="var" arg="dir" op="equ" val="norm">
        <dgm:alg type="lin">
          <dgm:param type="linDir" val="fromT"/>
          <dgm:param type="vertAlign" val="t"/>
          <dgm:param type="horzAlign" val="l"/>
        </dgm:alg>
      </dgm:if>
      <dgm:else name="RightToLeft">
        <dgm:alg type="lin">
          <dgm:param type="linDir" val="fromT"/>
          <dgm:param type="vertAlign" val="t"/>
          <dgm:param type="horzAlign" val="r"/>
        </dgm:alg>
      </dgm:else>
    </dgm:choose>
    <dgm:presOf/>
    <dgm:constrLst>
      <dgm:constr type="primFontSz" for="des" forName="Subtitle" op="equ" val="18"/>
      <dgm:constr type="primFontSz" for="des" forName="Description" refType="primFontSz" refFor="des" refForName="Subtitle" op="equ" fact="0.77"/>
      <dgm:constr type="w" for="ch" forName="Composite" refType="w"/>
      <dgm:constr type="h" for="ch" forName="Composite" refType="h"/>
      <dgm:constr type="h" for="ch" forName="sibTrans" refType="h" refFor="ch" refForName="Composite" fact="0.08"/>
      <dgm:constr type="sp" refType="w" refFor="ch" refForName="Composite" op="equ" fact="0.1"/>
    </dgm:constrLst>
    <dgm:ruleLst/>
    <dgm:forEach name="DirectChildrenOfRoot" axis="ch" ptType="node">
      <dgm:layoutNode name="Composite">
        <dgm:alg type="composite"/>
        <dgm:shape xmlns:r="http://schemas.openxmlformats.org/officeDocument/2006/relationships" r:blip="">
          <dgm:adjLst/>
        </dgm:shape>
        <dgm:presOf/>
        <dgm:constrLst>
          <dgm:constr type="w" for="ch" forName="Picture" refType="w" fact="0.335"/>
          <dgm:constr type="h" for="ch" forName="Picture" refType="w" refFor="ch" refForName="Picture" op="equ"/>
          <dgm:constr type="h" for="ch" forName="Picture" refType="h" op="lte"/>
          <dgm:constr type="l" for="ch" forName="Subtitle" refType="r" refFor="ch" refForName="Picture"/>
          <dgm:constr type="lOff" for="ch" forName="Subtitle" val="5"/>
          <dgm:constr type="h" for="ch" forName="Subtitle" refType="h" fact="0.1"/>
          <dgm:constr type="t" for="ch" forName="Description" refType="b" refFor="ch" refForName="Subtitle"/>
          <dgm:constr type="l" for="ch" forName="Description" refType="r" refFor="ch" refForName="Picture"/>
          <dgm:constr type="lOff" for="ch" forName="Description" val="5"/>
        </dgm:constrLst>
        <dgm:ruleLst/>
        <dgm:layoutNode name="Picture" styleLbl="node1">
          <dgm:alg type="sp"/>
          <dgm:shape xmlns:r="http://schemas.openxmlformats.org/officeDocument/2006/relationships" type="rect" r:blip="" blipPhldr="1">
            <dgm:adjLst/>
          </dgm:shape>
          <dgm:presOf/>
          <dgm:constrLst/>
          <dgm:ruleLst/>
        </dgm:layoutNode>
        <dgm:layoutNode name="Subtitle"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SubtitleConstraintsBasedOnLanguageDirection">
            <dgm:if name="SubtitleIsLeftToRight" func="var" arg="dir" op="equ" val="norm">
              <dgm:constrLst>
                <dgm:constr type="h" refType="w" op="lte" fact="0.4"/>
                <dgm:constr type="lMarg"/>
                <dgm:constr type="rMarg" refType="primFontSz" fact="0.1"/>
                <dgm:constr type="tMarg" refType="primFontSz" fact="0.1"/>
                <dgm:constr type="bMarg" refType="primFontSz" fact="0.1"/>
              </dgm:constrLst>
            </dgm:if>
            <dgm:else name="SubtitleIsRightToLeft">
              <dgm:constrLst>
                <dgm:constr type="h" refType="w" op="lte" fact="0.4"/>
                <dgm:constr type="rMarg"/>
                <dgm:constr type="lMarg" refType="primFontSz" fact="0.1"/>
                <dgm:constr type="tMarg" refType="primFontSz" fact="0.1"/>
                <dgm:constr type="bMarg" refType="primFontSz" fact="0.1"/>
              </dgm:constrLst>
            </dgm:else>
          </dgm:choose>
          <dgm:ruleLst>
            <dgm:rule type="h" val="INF" fact="NaN" max="NaN"/>
            <dgm:rule type="primFontSz" val="5" fact="NaN" max="NaN"/>
          </dgm:ruleLst>
        </dgm:layoutNode>
        <dgm:layoutNode name="Description"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DescriptionConstraintsBasedOnLanguageDirection">
            <dgm:if name="DescriptionIsLeftToRight" func="var" arg="dir" op="equ" val="norm">
              <dgm:constrLst>
                <dgm:constr type="lMarg"/>
                <dgm:constr type="rMarg" refType="primFontSz" fact="0.1"/>
                <dgm:constr type="tMarg" refType="primFontSz" fact="0.1"/>
                <dgm:constr type="bMarg" refType="primFontSz" fact="0.1"/>
              </dgm:constrLst>
            </dgm:if>
            <dgm:else name="DescriptionIsRightToLeft">
              <dgm:constrLst>
                <dgm:constr type="lMarg" refType="primFontSz" fact="0.1"/>
                <dgm:constr type="rMarg"/>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24/3/layout/hArchList1">
  <dgm:title val="Horizontal Text Blocks"/>
  <dgm:desc val="Short bits of text with formatted headers. Use as an easier-to-read alternative to a bulleted list."/>
  <dgm:catLst>
    <dgm:cat type="list" pri="100"/>
    <dgm:cat type="timeline" pri="500"/>
    <dgm:cat type="process" pri="6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vertAlign" val="t"/>
          <dgm:param type="horzAlign" val="l"/>
        </dgm:alg>
      </dgm:if>
      <dgm:else name="Name3">
        <dgm:alg type="lin">
          <dgm:param type="vertAlign" val="t"/>
          <dgm:param type="horzAlign" val="r"/>
        </dgm:alg>
      </dgm:else>
    </dgm:choose>
    <dgm:presOf/>
    <dgm:constrLst>
      <dgm:constr type="primFontSz" for="des" forName="pictRect" op="equ" val="18"/>
      <dgm:constr type="primFontSz" for="des" forName="textRect" refType="primFontSz" refFor="des" refForName="pictRect" op="equ" fact="0.77"/>
      <dgm:constr type="w" for="ch" forName="compNode" refType="w"/>
      <dgm:constr type="h" for="ch" forName="compNode" refType="h"/>
      <dgm:constr type="h" for="des" forName="pictRect" op="equ"/>
      <dgm:constr type="h" for="des" forName="pictRect" refType="primFontSz" refFor="des" refForName="pictRect" fact="3"/>
      <dgm:constr type="w" for="ch" ptType="sibTrans" refType="w" refFor="ch" refForName="compNode" op="equ" fact="0.1"/>
      <dgm:constr type="sp" refType="w" refFor="ch" refForName="compNode" op="equ" fact="0.1"/>
    </dgm:constrLst>
    <dgm:ruleLst/>
    <dgm:forEach name="Name4" axis="ch" ptType="node" cnt="20">
      <dgm:layoutNode name="compNode">
        <dgm:alg type="composite"/>
        <dgm:shape xmlns:r="http://schemas.openxmlformats.org/officeDocument/2006/relationships" r:blip="">
          <dgm:adjLst/>
        </dgm:shape>
        <dgm:presOf axis="self"/>
        <dgm:constrLst>
          <dgm:constr type="h" for="ch" forName="pictRect" refType="h" fact="0.1"/>
          <dgm:constr type="l" for="ch" forName="pictRect"/>
          <dgm:constr type="t" for="ch" forName="pictRect"/>
          <dgm:constr type="l" for="ch" forName="textRect"/>
          <dgm:constr type="t" for="ch" forName="textRect" refType="b" refFor="ch" refForName="pictRect"/>
        </dgm:constrLst>
        <dgm:ruleLst/>
        <dgm:layoutNode name="pictRect"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choosePictRectConstraints">
            <dgm:if name="ifPictRectConstraints" func="var" arg="dir" op="equ" val="norm">
              <dgm:constrLst>
                <dgm:constr type="h" refType="w" op="lte" fact="0.4"/>
                <dgm:constr type="lMarg" val="10.8"/>
                <dgm:constr type="rMarg" refType="primFontSz" fact="0.1"/>
                <dgm:constr type="tMarg" refType="primFontSz" fact="0.1"/>
                <dgm:constr type="bMarg" refType="primFontSz" fact="0.1"/>
              </dgm:constrLst>
            </dgm:if>
            <dgm:else name="elsePictRectConstraints">
              <dgm:constrLst>
                <dgm:constr type="lMarg" refType="primFontSz" fact="0.1"/>
                <dgm:constr type="rMarg" val="10.8"/>
                <dgm:constr type="tMarg" refType="primFontSz" fact="0.1"/>
                <dgm:constr type="bMarg" refType="primFontSz" fact="0.1"/>
              </dgm:constrLst>
            </dgm:else>
          </dgm:choose>
          <dgm:ruleLst>
            <dgm:rule type="h" val="INF" fact="NaN" max="NaN"/>
            <dgm:rule type="primFontSz" val="5" fact="NaN" max="NaN"/>
          </dgm:ruleLst>
        </dgm:layoutNode>
        <dgm:layoutNode name="textRect"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chooseTextRectConstraints">
            <dgm:if name="ifTextRectConstraints" func="var" arg="dir" op="equ" val="norm">
              <dgm:constrLst>
                <dgm:constr type="lMarg" val="10.8"/>
                <dgm:constr type="rMarg" refType="primFontSz" fact="0.1"/>
                <dgm:constr type="tMarg" refType="primFontSz" fact="0.1"/>
                <dgm:constr type="bMarg" refType="primFontSz" fact="0.1"/>
              </dgm:constrLst>
            </dgm:if>
            <dgm:else name="elseTextRectConstraints">
              <dgm:constrLst>
                <dgm:constr type="lMarg" refType="primFontSz" fact="0.1"/>
                <dgm:constr type="rMarg" val="10.8"/>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198972-73C8-9327-0850-18A64251345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55A2EB-01C3-20E0-FF45-07CCC86724F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5D1EC30-5B0B-48D0-A1A8-66A96720DF24}" type="datetimeFigureOut">
              <a:rPr lang="en-US" smtClean="0"/>
              <a:t>7/7/2026</a:t>
            </a:fld>
            <a:endParaRPr lang="en-US" dirty="0"/>
          </a:p>
        </p:txBody>
      </p:sp>
      <p:sp>
        <p:nvSpPr>
          <p:cNvPr id="4" name="Footer Placeholder 3">
            <a:extLst>
              <a:ext uri="{FF2B5EF4-FFF2-40B4-BE49-F238E27FC236}">
                <a16:creationId xmlns:a16="http://schemas.microsoft.com/office/drawing/2014/main" id="{91C50A84-CDF8-9D1C-7599-D1B543581C0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BAAFBD2-1F7B-DB18-5994-6D22C6743F9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8FBFCE-2205-4B9C-81E5-532E0690D8C1}" type="slidenum">
              <a:rPr lang="en-US" smtClean="0"/>
              <a:t>‹#›</a:t>
            </a:fld>
            <a:endParaRPr lang="en-US" dirty="0"/>
          </a:p>
        </p:txBody>
      </p:sp>
    </p:spTree>
    <p:extLst>
      <p:ext uri="{BB962C8B-B14F-4D97-AF65-F5344CB8AC3E}">
        <p14:creationId xmlns:p14="http://schemas.microsoft.com/office/powerpoint/2010/main" val="11787311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F68A4D-42A7-45F7-9930-00E8DCB48D7E}" type="datetimeFigureOut">
              <a:rPr lang="en-US" smtClean="0"/>
              <a:t>7/7/2026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DD6F49-EBB7-4CCF-97A8-E526BB28BB69}" type="slidenum">
              <a:rPr lang="en-US" smtClean="0"/>
              <a:t>‹#›</a:t>
            </a:fld>
            <a:endParaRPr lang="en-US" dirty="0"/>
          </a:p>
        </p:txBody>
      </p:sp>
    </p:spTree>
    <p:extLst>
      <p:ext uri="{BB962C8B-B14F-4D97-AF65-F5344CB8AC3E}">
        <p14:creationId xmlns:p14="http://schemas.microsoft.com/office/powerpoint/2010/main" val="2787193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AI-generated content may be incorrect.
---
</a:t>
            </a:r>
          </a:p>
        </p:txBody>
      </p:sp>
      <p:sp>
        <p:nvSpPr>
          <p:cNvPr id="4" name="Slide Number Placeholder 3"/>
          <p:cNvSpPr>
            <a:spLocks noGrp="1"/>
          </p:cNvSpPr>
          <p:nvPr>
            <p:ph type="sldNum" sz="quarter" idx="5"/>
          </p:nvPr>
        </p:nvSpPr>
        <p:spPr/>
        <p:txBody>
          <a:bodyPr/>
          <a:lstStyle/>
          <a:p>
            <a:fld id="{BFDD6F49-EBB7-4CCF-97A8-E526BB28BB69}" type="slidenum">
              <a:rPr lang="en-US" smtClean="0"/>
              <a:t>1</a:t>
            </a:fld>
            <a:endParaRPr lang="en-US" dirty="0"/>
          </a:p>
        </p:txBody>
      </p:sp>
    </p:spTree>
    <p:extLst>
      <p:ext uri="{BB962C8B-B14F-4D97-AF65-F5344CB8AC3E}">
        <p14:creationId xmlns:p14="http://schemas.microsoft.com/office/powerpoint/2010/main" val="42490178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In files.py, implement saving and loading orders using open(), read(), write(), and close() (or with open for safety). In search_sql.py, create a simple feature that lets users type queries like SELECT name WHERE price &lt; 1.50 to filter items. This models SQL searching in a safe, simplified way. These tasks meet the additional programming techniques requirement.</a:t>
            </a:r>
          </a:p>
        </p:txBody>
      </p:sp>
      <p:sp>
        <p:nvSpPr>
          <p:cNvPr id="4" name="Slide Number Placeholder 3"/>
          <p:cNvSpPr>
            <a:spLocks noGrp="1"/>
          </p:cNvSpPr>
          <p:nvPr>
            <p:ph type="sldNum" sz="quarter" idx="5"/>
          </p:nvPr>
        </p:nvSpPr>
        <p:spPr/>
        <p:txBody>
          <a:bodyPr/>
          <a:lstStyle/>
          <a:p>
            <a:fld id="{BFDD6F49-EBB7-4CCF-97A8-E526BB28BB69}" type="slidenum">
              <a:rPr lang="en-US" smtClean="0"/>
              <a:t>10</a:t>
            </a:fld>
            <a:endParaRPr lang="en-US" dirty="0"/>
          </a:p>
        </p:txBody>
      </p:sp>
    </p:spTree>
    <p:extLst>
      <p:ext uri="{BB962C8B-B14F-4D97-AF65-F5344CB8AC3E}">
        <p14:creationId xmlns:p14="http://schemas.microsoft.com/office/powerpoint/2010/main" val="37080010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Helpful Videos</a:t>
            </a:r>
          </a:p>
        </p:txBody>
      </p:sp>
      <p:sp>
        <p:nvSpPr>
          <p:cNvPr id="4" name="Slide Number Placeholder 3"/>
          <p:cNvSpPr>
            <a:spLocks noGrp="1"/>
          </p:cNvSpPr>
          <p:nvPr>
            <p:ph type="sldNum" sz="quarter" idx="5"/>
          </p:nvPr>
        </p:nvSpPr>
        <p:spPr/>
        <p:txBody>
          <a:bodyPr/>
          <a:lstStyle/>
          <a:p>
            <a:fld id="{BFDD6F49-EBB7-4CCF-97A8-E526BB28BB69}" type="slidenum">
              <a:rPr lang="en-US" smtClean="0"/>
              <a:t>11</a:t>
            </a:fld>
            <a:endParaRPr lang="en-US" dirty="0"/>
          </a:p>
        </p:txBody>
      </p:sp>
    </p:spTree>
    <p:extLst>
      <p:ext uri="{BB962C8B-B14F-4D97-AF65-F5344CB8AC3E}">
        <p14:creationId xmlns:p14="http://schemas.microsoft.com/office/powerpoint/2010/main" val="20741835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Students can watch these beginner-friendly videos: 
- Loops and iteration: Corey Schafer (https://www.youtube.com/watch?v=6iF8Xb7Z3wQ)
- If statements: Alex The Analyst (https://www.youtube.com/watch?v=f4KOjWS_KZs)
- Data types and casting: CSNewbs (https://www.youtube.com/watch?v=EOwTklQI1Q4)
- Subprograms and additional techniques: CSNewbs (https://www.csnewbs.com/ocr2020-2-3-additionaltechniques)
These videos explain the concepts step by step and are suitable for beginners.</a:t>
            </a:r>
          </a:p>
        </p:txBody>
      </p:sp>
      <p:sp>
        <p:nvSpPr>
          <p:cNvPr id="4" name="Slide Number Placeholder 3"/>
          <p:cNvSpPr>
            <a:spLocks noGrp="1"/>
          </p:cNvSpPr>
          <p:nvPr>
            <p:ph type="sldNum" sz="quarter" idx="5"/>
          </p:nvPr>
        </p:nvSpPr>
        <p:spPr/>
        <p:txBody>
          <a:bodyPr/>
          <a:lstStyle/>
          <a:p>
            <a:fld id="{BFDD6F49-EBB7-4CCF-97A8-E526BB28BB69}" type="slidenum">
              <a:rPr lang="en-US" smtClean="0"/>
              <a:t>12</a:t>
            </a:fld>
            <a:endParaRPr lang="en-US" dirty="0"/>
          </a:p>
        </p:txBody>
      </p:sp>
    </p:spTree>
    <p:extLst>
      <p:ext uri="{BB962C8B-B14F-4D97-AF65-F5344CB8AC3E}">
        <p14:creationId xmlns:p14="http://schemas.microsoft.com/office/powerpoint/2010/main" val="28903259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Beginner Checklist, Stretch Goals for Advanced Students</a:t>
            </a:r>
          </a:p>
        </p:txBody>
      </p:sp>
      <p:sp>
        <p:nvSpPr>
          <p:cNvPr id="4" name="Slide Number Placeholder 3"/>
          <p:cNvSpPr>
            <a:spLocks noGrp="1"/>
          </p:cNvSpPr>
          <p:nvPr>
            <p:ph type="sldNum" sz="quarter" idx="5"/>
          </p:nvPr>
        </p:nvSpPr>
        <p:spPr/>
        <p:txBody>
          <a:bodyPr/>
          <a:lstStyle/>
          <a:p>
            <a:fld id="{BFDD6F49-EBB7-4CCF-97A8-E526BB28BB69}" type="slidenum">
              <a:rPr lang="en-US" smtClean="0"/>
              <a:t>13</a:t>
            </a:fld>
            <a:endParaRPr lang="en-US" dirty="0"/>
          </a:p>
        </p:txBody>
      </p:sp>
    </p:spTree>
    <p:extLst>
      <p:ext uri="{BB962C8B-B14F-4D97-AF65-F5344CB8AC3E}">
        <p14:creationId xmlns:p14="http://schemas.microsoft.com/office/powerpoint/2010/main" val="19451134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I created the project folder and files.
✔ I built the main menu with a loop and if statements.
✔ I used variables and correct data types.
✔ I added items to a basket and calculated totals.
✔ I saved and loaded orders from a file.
✔ I wrote at least one function and used string methods.
✔ I tested my code using tests.py.</a:t>
            </a:r>
          </a:p>
        </p:txBody>
      </p:sp>
      <p:sp>
        <p:nvSpPr>
          <p:cNvPr id="4" name="Slide Number Placeholder 3"/>
          <p:cNvSpPr>
            <a:spLocks noGrp="1"/>
          </p:cNvSpPr>
          <p:nvPr>
            <p:ph type="sldNum" sz="quarter" idx="5"/>
          </p:nvPr>
        </p:nvSpPr>
        <p:spPr/>
        <p:txBody>
          <a:bodyPr/>
          <a:lstStyle/>
          <a:p>
            <a:fld id="{BFDD6F49-EBB7-4CCF-97A8-E526BB28BB69}" type="slidenum">
              <a:rPr lang="en-US" smtClean="0"/>
              <a:t>14</a:t>
            </a:fld>
            <a:endParaRPr lang="en-US" dirty="0"/>
          </a:p>
        </p:txBody>
      </p:sp>
    </p:spTree>
    <p:extLst>
      <p:ext uri="{BB962C8B-B14F-4D97-AF65-F5344CB8AC3E}">
        <p14:creationId xmlns:p14="http://schemas.microsoft.com/office/powerpoint/2010/main" val="5830284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For students who want a challenge: 
- Add a 2D array to track weekly sales.
- Implement random discounts using random.randint().
- Extend the SQL parser to support AND/OR conditions.
- Validate user input with loops.
- Write 8–12 unit tests for your functions.</a:t>
            </a:r>
          </a:p>
        </p:txBody>
      </p:sp>
      <p:sp>
        <p:nvSpPr>
          <p:cNvPr id="4" name="Slide Number Placeholder 3"/>
          <p:cNvSpPr>
            <a:spLocks noGrp="1"/>
          </p:cNvSpPr>
          <p:nvPr>
            <p:ph type="sldNum" sz="quarter" idx="5"/>
          </p:nvPr>
        </p:nvSpPr>
        <p:spPr/>
        <p:txBody>
          <a:bodyPr/>
          <a:lstStyle/>
          <a:p>
            <a:fld id="{BFDD6F49-EBB7-4CCF-97A8-E526BB28BB69}" type="slidenum">
              <a:rPr lang="en-US" smtClean="0"/>
              <a:t>15</a:t>
            </a:fld>
            <a:endParaRPr lang="en-US" dirty="0"/>
          </a:p>
        </p:txBody>
      </p:sp>
    </p:spTree>
    <p:extLst>
      <p:ext uri="{BB962C8B-B14F-4D97-AF65-F5344CB8AC3E}">
        <p14:creationId xmlns:p14="http://schemas.microsoft.com/office/powerpoint/2010/main" val="41504808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Marking Guide</a:t>
            </a:r>
          </a:p>
        </p:txBody>
      </p:sp>
      <p:sp>
        <p:nvSpPr>
          <p:cNvPr id="4" name="Slide Number Placeholder 3"/>
          <p:cNvSpPr>
            <a:spLocks noGrp="1"/>
          </p:cNvSpPr>
          <p:nvPr>
            <p:ph type="sldNum" sz="quarter" idx="5"/>
          </p:nvPr>
        </p:nvSpPr>
        <p:spPr/>
        <p:txBody>
          <a:bodyPr/>
          <a:lstStyle/>
          <a:p>
            <a:fld id="{BFDD6F49-EBB7-4CCF-97A8-E526BB28BB69}" type="slidenum">
              <a:rPr lang="en-US" smtClean="0"/>
              <a:t>16</a:t>
            </a:fld>
            <a:endParaRPr lang="en-US" dirty="0"/>
          </a:p>
        </p:txBody>
      </p:sp>
    </p:spTree>
    <p:extLst>
      <p:ext uri="{BB962C8B-B14F-4D97-AF65-F5344CB8AC3E}">
        <p14:creationId xmlns:p14="http://schemas.microsoft.com/office/powerpoint/2010/main" val="10003363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Total: 40 marks
- Programming fundamentals (menu, loops, if statements): 12 marks
- Data types and casting: 8 marks
- Additional techniques (arrays, functions, file handling, SQL, string manipulation): 14 marks
- Testing and documentation: 6 marks
This aligns with OCR J277 sections 2.2.1, 2.2.2, and 2.2.3.</a:t>
            </a:r>
          </a:p>
        </p:txBody>
      </p:sp>
      <p:sp>
        <p:nvSpPr>
          <p:cNvPr id="4" name="Slide Number Placeholder 3"/>
          <p:cNvSpPr>
            <a:spLocks noGrp="1"/>
          </p:cNvSpPr>
          <p:nvPr>
            <p:ph type="sldNum" sz="quarter" idx="5"/>
          </p:nvPr>
        </p:nvSpPr>
        <p:spPr/>
        <p:txBody>
          <a:bodyPr/>
          <a:lstStyle/>
          <a:p>
            <a:fld id="{BFDD6F49-EBB7-4CCF-97A8-E526BB28BB69}" type="slidenum">
              <a:rPr lang="en-US" smtClean="0"/>
              <a:t>17</a:t>
            </a:fld>
            <a:endParaRPr lang="en-US" dirty="0"/>
          </a:p>
        </p:txBody>
      </p:sp>
    </p:spTree>
    <p:extLst>
      <p:ext uri="{BB962C8B-B14F-4D97-AF65-F5344CB8AC3E}">
        <p14:creationId xmlns:p14="http://schemas.microsoft.com/office/powerpoint/2010/main" val="39625096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What is Snack Shack?, Why this project matters</a:t>
            </a:r>
          </a:p>
        </p:txBody>
      </p:sp>
      <p:sp>
        <p:nvSpPr>
          <p:cNvPr id="4" name="Slide Number Placeholder 3"/>
          <p:cNvSpPr>
            <a:spLocks noGrp="1"/>
          </p:cNvSpPr>
          <p:nvPr>
            <p:ph type="sldNum" sz="quarter" idx="5"/>
          </p:nvPr>
        </p:nvSpPr>
        <p:spPr/>
        <p:txBody>
          <a:bodyPr/>
          <a:lstStyle/>
          <a:p>
            <a:fld id="{BFDD6F49-EBB7-4CCF-97A8-E526BB28BB69}" type="slidenum">
              <a:rPr lang="en-US" smtClean="0"/>
              <a:t>2</a:t>
            </a:fld>
            <a:endParaRPr lang="en-US" dirty="0"/>
          </a:p>
        </p:txBody>
      </p:sp>
    </p:spTree>
    <p:extLst>
      <p:ext uri="{BB962C8B-B14F-4D97-AF65-F5344CB8AC3E}">
        <p14:creationId xmlns:p14="http://schemas.microsoft.com/office/powerpoint/2010/main" val="41482905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Snack Shack is a beginner-friendly Python project designed for OCR J277 GCSE Computer Science students. The goal is to create a simple shop system where users can browse items, add them to a basket, checkout, and save or load orders. This project helps students learn programming fundamentals, data types, and additional programming techniques in a practical and engaging way. It covers variables, loops, if statements, functions, arrays, file handling, and even a basic SQL-like search feature. By completing this project, students will gain hands-on experience with core programming concepts while building a functional program they can be proud of.</a:t>
            </a:r>
          </a:p>
        </p:txBody>
      </p:sp>
      <p:sp>
        <p:nvSpPr>
          <p:cNvPr id="4" name="Slide Number Placeholder 3"/>
          <p:cNvSpPr>
            <a:spLocks noGrp="1"/>
          </p:cNvSpPr>
          <p:nvPr>
            <p:ph type="sldNum" sz="quarter" idx="5"/>
          </p:nvPr>
        </p:nvSpPr>
        <p:spPr/>
        <p:txBody>
          <a:bodyPr/>
          <a:lstStyle/>
          <a:p>
            <a:fld id="{BFDD6F49-EBB7-4CCF-97A8-E526BB28BB69}" type="slidenum">
              <a:rPr lang="en-US" smtClean="0"/>
              <a:t>3</a:t>
            </a:fld>
            <a:endParaRPr lang="en-US" dirty="0"/>
          </a:p>
        </p:txBody>
      </p:sp>
    </p:spTree>
    <p:extLst>
      <p:ext uri="{BB962C8B-B14F-4D97-AF65-F5344CB8AC3E}">
        <p14:creationId xmlns:p14="http://schemas.microsoft.com/office/powerpoint/2010/main" val="10800847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Snack Shack aligns with OCR J277 specification topics: 2.2.1 Programming Fundamentals (variables, inputs/outputs, sequence, selection, iteration), 2.2.2 Data Types (integer, real, Boolean, character, string, casting), and 2.2.3 Additional Programming Techniques (arrays, records, subprograms, string manipulation, file handling, SQL, random numbers). Completing this project will reinforce these skills in a real-world context, making exam preparation easier and more meaningful. It also encourages problem-solving, logical thinking, and modular programming, which are essential for success in computer science.</a:t>
            </a:r>
          </a:p>
        </p:txBody>
      </p:sp>
      <p:sp>
        <p:nvSpPr>
          <p:cNvPr id="4" name="Slide Number Placeholder 3"/>
          <p:cNvSpPr>
            <a:spLocks noGrp="1"/>
          </p:cNvSpPr>
          <p:nvPr>
            <p:ph type="sldNum" sz="quarter" idx="5"/>
          </p:nvPr>
        </p:nvSpPr>
        <p:spPr/>
        <p:txBody>
          <a:bodyPr/>
          <a:lstStyle/>
          <a:p>
            <a:fld id="{BFDD6F49-EBB7-4CCF-97A8-E526BB28BB69}" type="slidenum">
              <a:rPr lang="en-US" smtClean="0"/>
              <a:t>4</a:t>
            </a:fld>
            <a:endParaRPr lang="en-US" dirty="0"/>
          </a:p>
        </p:txBody>
      </p:sp>
    </p:spTree>
    <p:extLst>
      <p:ext uri="{BB962C8B-B14F-4D97-AF65-F5344CB8AC3E}">
        <p14:creationId xmlns:p14="http://schemas.microsoft.com/office/powerpoint/2010/main" val="37863298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Step 1: Set Up Your Project, Step 2: Build the Main Menu, Step 3: Work with Data Types and Arrays, Step 4: Add Functions and String Manipulation, Step 5: File Handling and SQL Search</a:t>
            </a:r>
          </a:p>
        </p:txBody>
      </p:sp>
      <p:sp>
        <p:nvSpPr>
          <p:cNvPr id="4" name="Slide Number Placeholder 3"/>
          <p:cNvSpPr>
            <a:spLocks noGrp="1"/>
          </p:cNvSpPr>
          <p:nvPr>
            <p:ph type="sldNum" sz="quarter" idx="5"/>
          </p:nvPr>
        </p:nvSpPr>
        <p:spPr/>
        <p:txBody>
          <a:bodyPr/>
          <a:lstStyle/>
          <a:p>
            <a:fld id="{BFDD6F49-EBB7-4CCF-97A8-E526BB28BB69}" type="slidenum">
              <a:rPr lang="en-US" smtClean="0"/>
              <a:t>5</a:t>
            </a:fld>
            <a:endParaRPr lang="en-US" dirty="0"/>
          </a:p>
        </p:txBody>
      </p:sp>
    </p:spTree>
    <p:extLst>
      <p:ext uri="{BB962C8B-B14F-4D97-AF65-F5344CB8AC3E}">
        <p14:creationId xmlns:p14="http://schemas.microsoft.com/office/powerpoint/2010/main" val="25376172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Create a folder named 'snack_shack'. Inside it, make these files: app.py (main menu), data.py (items and prices), shop.py (functions for basket and checkout), files.py (save/load orders), search_sql.py (simple SQL-like search), and tests.py (basic tests). Also create a 'data' folder with inventory.csv and orders.txt. This structure helps you organize your code and practice modular programming. Ensure Python 3 is installed on your computer. You can use IDLE or an online IDE like Replit if you prefer.</a:t>
            </a:r>
          </a:p>
        </p:txBody>
      </p:sp>
      <p:sp>
        <p:nvSpPr>
          <p:cNvPr id="4" name="Slide Number Placeholder 3"/>
          <p:cNvSpPr>
            <a:spLocks noGrp="1"/>
          </p:cNvSpPr>
          <p:nvPr>
            <p:ph type="sldNum" sz="quarter" idx="5"/>
          </p:nvPr>
        </p:nvSpPr>
        <p:spPr/>
        <p:txBody>
          <a:bodyPr/>
          <a:lstStyle/>
          <a:p>
            <a:fld id="{BFDD6F49-EBB7-4CCF-97A8-E526BB28BB69}" type="slidenum">
              <a:rPr lang="en-US" smtClean="0"/>
              <a:t>6</a:t>
            </a:fld>
            <a:endParaRPr lang="en-US" dirty="0"/>
          </a:p>
        </p:txBody>
      </p:sp>
    </p:spTree>
    <p:extLst>
      <p:ext uri="{BB962C8B-B14F-4D97-AF65-F5344CB8AC3E}">
        <p14:creationId xmlns:p14="http://schemas.microsoft.com/office/powerpoint/2010/main" val="11727176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In app.py, create a loop that displays a menu with options: View items, Add to basket, View basket, Checkout, Save order, Load order, Search items, and Quit. Use a while loop to keep showing the menu until the user chooses Quit. Use if/elif/else statements to handle each choice. This step teaches sequence, selection, and iteration, which are key programming constructs.</a:t>
            </a:r>
          </a:p>
        </p:txBody>
      </p:sp>
      <p:sp>
        <p:nvSpPr>
          <p:cNvPr id="4" name="Slide Number Placeholder 3"/>
          <p:cNvSpPr>
            <a:spLocks noGrp="1"/>
          </p:cNvSpPr>
          <p:nvPr>
            <p:ph type="sldNum" sz="quarter" idx="5"/>
          </p:nvPr>
        </p:nvSpPr>
        <p:spPr/>
        <p:txBody>
          <a:bodyPr/>
          <a:lstStyle/>
          <a:p>
            <a:fld id="{BFDD6F49-EBB7-4CCF-97A8-E526BB28BB69}" type="slidenum">
              <a:rPr lang="en-US" smtClean="0"/>
              <a:t>7</a:t>
            </a:fld>
            <a:endParaRPr lang="en-US" dirty="0"/>
          </a:p>
        </p:txBody>
      </p:sp>
    </p:spTree>
    <p:extLst>
      <p:ext uri="{BB962C8B-B14F-4D97-AF65-F5344CB8AC3E}">
        <p14:creationId xmlns:p14="http://schemas.microsoft.com/office/powerpoint/2010/main" val="1514765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In data.py, create a list of dictionaries to store items. Each dictionary should have keys like name (string), price (float), stock (integer), onSale (Boolean), and code (character). This demonstrates how to use different data types and records. You will also practice casting by converting input strings to integers or floats using int() and float().</a:t>
            </a:r>
          </a:p>
        </p:txBody>
      </p:sp>
      <p:sp>
        <p:nvSpPr>
          <p:cNvPr id="4" name="Slide Number Placeholder 3"/>
          <p:cNvSpPr>
            <a:spLocks noGrp="1"/>
          </p:cNvSpPr>
          <p:nvPr>
            <p:ph type="sldNum" sz="quarter" idx="5"/>
          </p:nvPr>
        </p:nvSpPr>
        <p:spPr/>
        <p:txBody>
          <a:bodyPr/>
          <a:lstStyle/>
          <a:p>
            <a:fld id="{BFDD6F49-EBB7-4CCF-97A8-E526BB28BB69}" type="slidenum">
              <a:rPr lang="en-US" smtClean="0"/>
              <a:t>8</a:t>
            </a:fld>
            <a:endParaRPr lang="en-US" dirty="0"/>
          </a:p>
        </p:txBody>
      </p:sp>
    </p:spTree>
    <p:extLst>
      <p:ext uri="{BB962C8B-B14F-4D97-AF65-F5344CB8AC3E}">
        <p14:creationId xmlns:p14="http://schemas.microsoft.com/office/powerpoint/2010/main" val="21286868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In shop.py, write functions such as show_items(), add_to_basket(), and checkout(). Functions make your code modular and easier to maintain. Use string methods like .upper(), .strip(), and slicing to clean user input and apply offer codes. This step covers subprograms and string manipulation from the specification.</a:t>
            </a:r>
          </a:p>
        </p:txBody>
      </p:sp>
      <p:sp>
        <p:nvSpPr>
          <p:cNvPr id="4" name="Slide Number Placeholder 3"/>
          <p:cNvSpPr>
            <a:spLocks noGrp="1"/>
          </p:cNvSpPr>
          <p:nvPr>
            <p:ph type="sldNum" sz="quarter" idx="5"/>
          </p:nvPr>
        </p:nvSpPr>
        <p:spPr/>
        <p:txBody>
          <a:bodyPr/>
          <a:lstStyle/>
          <a:p>
            <a:fld id="{BFDD6F49-EBB7-4CCF-97A8-E526BB28BB69}" type="slidenum">
              <a:rPr lang="en-US" smtClean="0"/>
              <a:t>9</a:t>
            </a:fld>
            <a:endParaRPr lang="en-US" dirty="0"/>
          </a:p>
        </p:txBody>
      </p:sp>
    </p:spTree>
    <p:extLst>
      <p:ext uri="{BB962C8B-B14F-4D97-AF65-F5344CB8AC3E}">
        <p14:creationId xmlns:p14="http://schemas.microsoft.com/office/powerpoint/2010/main" val="13832655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with Pictur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1944F5-72DB-5388-391B-5DC34BAD29A9}"/>
              </a:ext>
            </a:extLst>
          </p:cNvPr>
          <p:cNvSpPr/>
          <p:nvPr/>
        </p:nvSpPr>
        <p:spPr>
          <a:xfrm>
            <a:off x="1121981" y="874987"/>
            <a:ext cx="6584950" cy="5108027"/>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6">
            <a:extLst>
              <a:ext uri="{FF2B5EF4-FFF2-40B4-BE49-F238E27FC236}">
                <a16:creationId xmlns:a16="http://schemas.microsoft.com/office/drawing/2014/main" id="{61A7C733-6185-B286-B0DA-134F6D3AB879}"/>
              </a:ext>
            </a:extLst>
          </p:cNvPr>
          <p:cNvSpPr>
            <a:spLocks noGrp="1"/>
          </p:cNvSpPr>
          <p:nvPr>
            <p:ph type="title"/>
          </p:nvPr>
        </p:nvSpPr>
        <p:spPr>
          <a:xfrm>
            <a:off x="1475245" y="1362457"/>
            <a:ext cx="5879592" cy="3209544"/>
          </a:xfrm>
        </p:spPr>
        <p:txBody>
          <a:bodyPr>
            <a:normAutofit/>
          </a:bodyPr>
          <a:lstStyle>
            <a:lvl1pPr>
              <a:defRPr sz="6200"/>
            </a:lvl1pPr>
          </a:lstStyle>
          <a:p>
            <a:r>
              <a:rPr lang="en-US"/>
              <a:t>Click to edit Master title style</a:t>
            </a:r>
          </a:p>
        </p:txBody>
      </p:sp>
      <p:sp>
        <p:nvSpPr>
          <p:cNvPr id="13" name="Subtitle 2">
            <a:extLst>
              <a:ext uri="{FF2B5EF4-FFF2-40B4-BE49-F238E27FC236}">
                <a16:creationId xmlns:a16="http://schemas.microsoft.com/office/drawing/2014/main" id="{C53952BB-0BC0-A2D9-8CC5-18F5090C1D29}"/>
              </a:ext>
            </a:extLst>
          </p:cNvPr>
          <p:cNvSpPr>
            <a:spLocks noGrp="1"/>
          </p:cNvSpPr>
          <p:nvPr>
            <p:ph type="subTitle" idx="1"/>
          </p:nvPr>
        </p:nvSpPr>
        <p:spPr>
          <a:xfrm>
            <a:off x="1475246" y="4731232"/>
            <a:ext cx="5879592" cy="960120"/>
          </a:xfrm>
        </p:spPr>
        <p:txBody>
          <a:bodyPr vert="horz" lIns="91440" tIns="45720" rIns="91440" bIns="45720" rtlCol="0" anchor="b">
            <a:normAutofit/>
          </a:bodyPr>
          <a:lstStyle>
            <a:lvl1pPr marL="0" indent="0">
              <a:buNone/>
              <a:defRPr lang="en-US" sz="1800" dirty="0"/>
            </a:lvl1pPr>
          </a:lstStyle>
          <a:p>
            <a:pPr lvl="0"/>
            <a:r>
              <a:rPr lang="en-US" dirty="0"/>
              <a:t>Click to edit Master subtitle style</a:t>
            </a:r>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7855758" y="886968"/>
            <a:ext cx="3197543" cy="5084064"/>
          </a:xfrm>
          <a:blipFill>
            <a:blip r:embed="rId2">
              <a:alphaModFix amt="70000"/>
              <a:extLst>
                <a:ext uri="{28A0092B-C50C-407E-A947-70E740481C1C}">
                  <a14:useLocalDpi xmlns:a14="http://schemas.microsoft.com/office/drawing/2010/main" val="0"/>
                </a:ext>
              </a:extLst>
            </a:blip>
            <a:stretch>
              <a:fillRect/>
            </a:stretch>
          </a:blipFill>
          <a:ln w="19050">
            <a:noFill/>
            <a:miter lim="800000"/>
          </a:ln>
        </p:spPr>
        <p:txBody>
          <a:bodyPr/>
          <a:lstStyle>
            <a:lvl1pPr marL="0" indent="0">
              <a:buNone/>
              <a:defRPr/>
            </a:lvl1pPr>
          </a:lstStyle>
          <a:p>
            <a:r>
              <a:rPr lang="en-US" dirty="0"/>
              <a:t> </a:t>
            </a:r>
          </a:p>
        </p:txBody>
      </p:sp>
      <p:sp>
        <p:nvSpPr>
          <p:cNvPr id="5" name="Rectangle 4">
            <a:extLst>
              <a:ext uri="{FF2B5EF4-FFF2-40B4-BE49-F238E27FC236}">
                <a16:creationId xmlns:a16="http://schemas.microsoft.com/office/drawing/2014/main" id="{09E6AD98-B65B-93FA-EC0E-E737696918E7}"/>
              </a:ext>
            </a:extLst>
          </p:cNvPr>
          <p:cNvSpPr/>
          <p:nvPr userDrawn="1"/>
        </p:nvSpPr>
        <p:spPr>
          <a:xfrm>
            <a:off x="7845134" y="874986"/>
            <a:ext cx="3218791" cy="5108027"/>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4" name="Date Placeholder 3">
            <a:extLst>
              <a:ext uri="{FF2B5EF4-FFF2-40B4-BE49-F238E27FC236}">
                <a16:creationId xmlns:a16="http://schemas.microsoft.com/office/drawing/2014/main" id="{702BB055-E356-D9DC-D968-F4B6E02320D2}"/>
              </a:ext>
            </a:extLst>
          </p:cNvPr>
          <p:cNvSpPr>
            <a:spLocks noGrp="1"/>
          </p:cNvSpPr>
          <p:nvPr>
            <p:ph type="dt" sz="half" idx="14"/>
          </p:nvPr>
        </p:nvSpPr>
        <p:spPr/>
        <p:txBody>
          <a:bodyPr/>
          <a:lstStyle/>
          <a:p>
            <a:fld id="{CA325475-EA0F-49B2-A586-CC0D8CB91667}" type="datetime1">
              <a:rPr lang="en-US" smtClean="0"/>
              <a:pPr/>
              <a:t>7/7/2026</a:t>
            </a:fld>
            <a:endParaRPr lang="en-US" dirty="0"/>
          </a:p>
        </p:txBody>
      </p:sp>
      <p:sp>
        <p:nvSpPr>
          <p:cNvPr id="6" name="Footer Placeholder 5">
            <a:extLst>
              <a:ext uri="{FF2B5EF4-FFF2-40B4-BE49-F238E27FC236}">
                <a16:creationId xmlns:a16="http://schemas.microsoft.com/office/drawing/2014/main" id="{A3C1376F-CBCD-234F-6AE2-E91A91B3617E}"/>
              </a:ext>
            </a:extLst>
          </p:cNvPr>
          <p:cNvSpPr>
            <a:spLocks noGrp="1"/>
          </p:cNvSpPr>
          <p:nvPr>
            <p:ph type="ftr" sz="quarter" idx="15"/>
          </p:nvPr>
        </p:nvSpPr>
        <p:spPr/>
        <p:txBody>
          <a:bodyPr/>
          <a:lstStyle/>
          <a:p>
            <a:r>
              <a:rPr lang="en-US"/>
              <a:t>Sample Footer Text</a:t>
            </a:r>
            <a:endParaRPr lang="en-US" dirty="0"/>
          </a:p>
        </p:txBody>
      </p:sp>
      <p:sp>
        <p:nvSpPr>
          <p:cNvPr id="12" name="Slide Number Placeholder 11">
            <a:extLst>
              <a:ext uri="{FF2B5EF4-FFF2-40B4-BE49-F238E27FC236}">
                <a16:creationId xmlns:a16="http://schemas.microsoft.com/office/drawing/2014/main" id="{38274BBA-97D2-571C-2F9E-05ACFE0301F4}"/>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65731349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809383" y="841248"/>
            <a:ext cx="8931403" cy="1380744"/>
          </a:xfrm>
        </p:spPr>
        <p:txBody>
          <a:bodyPr anchor="b">
            <a:normAutofit/>
          </a:bodyPr>
          <a:lstStyle>
            <a:lvl1pPr>
              <a:defRPr sz="4400"/>
            </a:lvl1pPr>
          </a:lstStyle>
          <a:p>
            <a:r>
              <a:rPr lang="en-US" dirty="0"/>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809383" y="2333860"/>
            <a:ext cx="8931403" cy="3689909"/>
          </a:xfrm>
        </p:spPr>
        <p:txBody>
          <a:bodyPr>
            <a:normAutofit/>
          </a:bodyPr>
          <a:lstStyle>
            <a:lvl1pPr marL="457200" indent="-457200">
              <a:buFont typeface="+mj-lt"/>
              <a:buAutoNum type="arabicPeriod"/>
              <a:defRPr sz="2000"/>
            </a:lvl1pPr>
            <a:lvl2pPr marL="685800" indent="-457200">
              <a:buFont typeface="+mj-lt"/>
              <a:buAutoNum type="arabicPeriod"/>
              <a:defRPr sz="1800"/>
            </a:lvl2pPr>
            <a:lvl3pPr marL="800100" indent="-342900">
              <a:buFont typeface="+mj-lt"/>
              <a:buAutoNum type="arabicPeriod"/>
              <a:defRPr sz="1600"/>
            </a:lvl3pPr>
            <a:lvl4pPr marL="1028700" indent="-342900">
              <a:buFont typeface="+mj-lt"/>
              <a:buAutoNum type="arabicPeriod"/>
              <a:defRPr sz="1400"/>
            </a:lvl4pPr>
            <a:lvl5pPr marL="1257300" indent="-342900">
              <a:buFont typeface="+mj-lt"/>
              <a:buAutoNum type="arabicPeriod"/>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E793227F-7A38-4FCC-BBE5-462C6ABA0D7C}" type="datetime1">
              <a:rPr lang="en-US" smtClean="0"/>
              <a:t>7/7/2026</a:t>
            </a:fld>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6" name="Rectangle 5">
            <a:extLst>
              <a:ext uri="{FF2B5EF4-FFF2-40B4-BE49-F238E27FC236}">
                <a16:creationId xmlns:a16="http://schemas.microsoft.com/office/drawing/2014/main" id="{D6A7576B-FC6F-F402-D320-23CD0747AB61}"/>
              </a:ext>
            </a:extLst>
          </p:cNvPr>
          <p:cNvSpPr/>
          <p:nvPr/>
        </p:nvSpPr>
        <p:spPr>
          <a:xfrm>
            <a:off x="337457" y="351065"/>
            <a:ext cx="11517086"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574593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genda with Pictur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5196940" y="829577"/>
            <a:ext cx="6199461" cy="1693992"/>
          </a:xfrm>
        </p:spPr>
        <p:txBody>
          <a:bodyPr anchor="b">
            <a:normAutofit/>
          </a:bodyPr>
          <a:lstStyle>
            <a:lvl1pPr>
              <a:defRPr sz="4000"/>
            </a:lvl1pPr>
          </a:lstStyle>
          <a:p>
            <a:r>
              <a:rPr lang="en-US" dirty="0"/>
              <a:t>Click to edit Master title style</a:t>
            </a:r>
          </a:p>
        </p:txBody>
      </p:sp>
      <p:sp>
        <p:nvSpPr>
          <p:cNvPr id="3" name="Picture Placeholder 10">
            <a:extLst>
              <a:ext uri="{FF2B5EF4-FFF2-40B4-BE49-F238E27FC236}">
                <a16:creationId xmlns:a16="http://schemas.microsoft.com/office/drawing/2014/main" id="{D9C05904-FD8A-9AED-FEBF-07D02323D6FF}"/>
              </a:ext>
            </a:extLst>
          </p:cNvPr>
          <p:cNvSpPr>
            <a:spLocks noGrp="1"/>
          </p:cNvSpPr>
          <p:nvPr>
            <p:ph type="pic" sz="quarter" idx="18" hasCustomPrompt="1"/>
          </p:nvPr>
        </p:nvSpPr>
        <p:spPr>
          <a:xfrm>
            <a:off x="349376" y="366631"/>
            <a:ext cx="4250069" cy="6135624"/>
          </a:xfrm>
          <a:blipFill>
            <a:blip r:embed="rId2">
              <a:alphaModFix amt="70000"/>
              <a:extLst>
                <a:ext uri="{28A0092B-C50C-407E-A947-70E740481C1C}">
                  <a14:useLocalDpi xmlns:a14="http://schemas.microsoft.com/office/drawing/2010/main" val="0"/>
                </a:ext>
              </a:extLst>
            </a:blip>
            <a:stretch>
              <a:fillRect l="1" r="-47809"/>
            </a:stretch>
          </a:blipFill>
          <a:ln w="19050">
            <a:noFill/>
            <a:miter lim="800000"/>
          </a:ln>
        </p:spPr>
        <p:txBody>
          <a:bodyPr/>
          <a:lstStyle>
            <a:lvl1pPr marL="0" indent="0">
              <a:buNone/>
              <a:defRPr/>
            </a:lvl1pPr>
          </a:lstStyle>
          <a:p>
            <a:r>
              <a:rPr lang="en-US" dirty="0"/>
              <a:t> </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5196940" y="2637762"/>
            <a:ext cx="6199461" cy="3411099"/>
          </a:xfrm>
        </p:spPr>
        <p:txBody>
          <a:bodyPr>
            <a:normAutofit/>
          </a:bodyPr>
          <a:lstStyle>
            <a:lvl1pPr marL="457200" indent="-457200">
              <a:buFont typeface="+mj-lt"/>
              <a:buAutoNum type="arabicPeriod"/>
              <a:defRPr sz="2000"/>
            </a:lvl1pPr>
            <a:lvl2pPr marL="571500" indent="-342900">
              <a:buFont typeface="+mj-lt"/>
              <a:buAutoNum type="arabicPeriod"/>
              <a:defRPr sz="1800"/>
            </a:lvl2pPr>
            <a:lvl3pPr marL="800100" indent="-342900">
              <a:buFont typeface="+mj-lt"/>
              <a:buAutoNum type="arabicPeriod"/>
              <a:defRPr sz="1600"/>
            </a:lvl3pPr>
            <a:lvl4pPr marL="1028700" indent="-342900">
              <a:buFont typeface="+mj-lt"/>
              <a:buAutoNum type="arabicPeriod"/>
              <a:defRPr sz="1400"/>
            </a:lvl4pPr>
            <a:lvl5pPr>
              <a:buFont typeface="+mj-lt"/>
              <a:buAutoNum type="arabicPeriod"/>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a:extLst>
              <a:ext uri="{FF2B5EF4-FFF2-40B4-BE49-F238E27FC236}">
                <a16:creationId xmlns:a16="http://schemas.microsoft.com/office/drawing/2014/main" id="{5CF087BA-BF9C-B6FF-3993-B14EFC993249}"/>
              </a:ext>
            </a:extLst>
          </p:cNvPr>
          <p:cNvSpPr/>
          <p:nvPr userDrawn="1"/>
        </p:nvSpPr>
        <p:spPr>
          <a:xfrm>
            <a:off x="4765158" y="351065"/>
            <a:ext cx="7084090"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2205EF98-C9B4-FDE5-FF49-3AC91EBF7C80}"/>
              </a:ext>
            </a:extLst>
          </p:cNvPr>
          <p:cNvSpPr/>
          <p:nvPr userDrawn="1"/>
        </p:nvSpPr>
        <p:spPr>
          <a:xfrm>
            <a:off x="334788" y="353022"/>
            <a:ext cx="4279392" cy="6153912"/>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a:extLst>
              <a:ext uri="{FF2B5EF4-FFF2-40B4-BE49-F238E27FC236}">
                <a16:creationId xmlns:a16="http://schemas.microsoft.com/office/drawing/2014/main" id="{3955E63F-831B-1E75-A3D2-7916C30870FC}"/>
              </a:ext>
            </a:extLst>
          </p:cNvPr>
          <p:cNvSpPr>
            <a:spLocks noGrp="1"/>
          </p:cNvSpPr>
          <p:nvPr>
            <p:ph type="dt" sz="half" idx="19"/>
          </p:nvPr>
        </p:nvSpPr>
        <p:spPr/>
        <p:txBody>
          <a:bodyPr/>
          <a:lstStyle/>
          <a:p>
            <a:fld id="{CA325475-EA0F-49B2-A586-CC0D8CB91667}" type="datetime1">
              <a:rPr lang="en-US" smtClean="0"/>
              <a:pPr/>
              <a:t>7/7/2026</a:t>
            </a:fld>
            <a:endParaRPr lang="en-US" dirty="0"/>
          </a:p>
        </p:txBody>
      </p:sp>
      <p:sp>
        <p:nvSpPr>
          <p:cNvPr id="6" name="Footer Placeholder 5">
            <a:extLst>
              <a:ext uri="{FF2B5EF4-FFF2-40B4-BE49-F238E27FC236}">
                <a16:creationId xmlns:a16="http://schemas.microsoft.com/office/drawing/2014/main" id="{AA36642A-4BF1-3042-3D1E-3F9A6461A021}"/>
              </a:ext>
            </a:extLst>
          </p:cNvPr>
          <p:cNvSpPr>
            <a:spLocks noGrp="1"/>
          </p:cNvSpPr>
          <p:nvPr>
            <p:ph type="ftr" sz="quarter" idx="20"/>
          </p:nvPr>
        </p:nvSpPr>
        <p:spPr/>
        <p:txBody>
          <a:bodyPr/>
          <a:lstStyle/>
          <a:p>
            <a:r>
              <a:rPr lang="en-US"/>
              <a:t>Sample Footer Text</a:t>
            </a:r>
            <a:endParaRPr lang="en-US" dirty="0"/>
          </a:p>
        </p:txBody>
      </p:sp>
      <p:sp>
        <p:nvSpPr>
          <p:cNvPr id="8" name="Slide Number Placeholder 7">
            <a:extLst>
              <a:ext uri="{FF2B5EF4-FFF2-40B4-BE49-F238E27FC236}">
                <a16:creationId xmlns:a16="http://schemas.microsoft.com/office/drawing/2014/main" id="{AACA4F36-7122-9562-2451-1594B9399AFD}"/>
              </a:ext>
            </a:extLst>
          </p:cNvPr>
          <p:cNvSpPr>
            <a:spLocks noGrp="1"/>
          </p:cNvSpPr>
          <p:nvPr>
            <p:ph type="sldNum" sz="quarter" idx="21"/>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6109622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2785872" y="2130552"/>
            <a:ext cx="6620256" cy="1069848"/>
          </a:xfrm>
        </p:spPr>
        <p:txBody>
          <a:bodyPr anchor="b" anchorCtr="0">
            <a:normAutofit/>
          </a:bodyPr>
          <a:lstStyle>
            <a:lvl1pPr algn="ctr">
              <a:defRPr sz="3600"/>
            </a:lvl1pPr>
          </a:lstStyle>
          <a:p>
            <a:r>
              <a:rPr lang="en-US" dirty="0"/>
              <a:t>Click to edit Master title style</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3764280" y="3337560"/>
            <a:ext cx="4663440" cy="1645920"/>
          </a:xfrm>
        </p:spPr>
        <p:txBody>
          <a:bodyPr/>
          <a:lstStyle>
            <a:lvl1pPr marL="0" indent="0" algn="ctr">
              <a:buNone/>
              <a:defRPr/>
            </a:lvl1pPr>
            <a:lvl2pPr marL="228600" indent="0" algn="ctr">
              <a:buNone/>
              <a:defRPr/>
            </a:lvl2pPr>
            <a:lvl3pPr marL="457200" indent="0" algn="ctr">
              <a:buNone/>
              <a:defRPr/>
            </a:lvl3pPr>
            <a:lvl4pPr marL="685800" indent="0" algn="ctr">
              <a:buNone/>
              <a:defRPr/>
            </a:lvl4pPr>
            <a:lvl5pPr marL="914400" indent="0" algn="ctr">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1107640D-701E-4505-B3CF-EF9407231E3A}" type="datetime1">
              <a:rPr lang="en-US" smtClean="0"/>
              <a:t>7/7/2026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3" name="Rectangle 2">
            <a:extLst>
              <a:ext uri="{FF2B5EF4-FFF2-40B4-BE49-F238E27FC236}">
                <a16:creationId xmlns:a16="http://schemas.microsoft.com/office/drawing/2014/main" id="{B513DBF3-4834-1A3D-F4D5-6A81E4273385}"/>
              </a:ext>
            </a:extLst>
          </p:cNvPr>
          <p:cNvSpPr/>
          <p:nvPr/>
        </p:nvSpPr>
        <p:spPr>
          <a:xfrm>
            <a:off x="337457" y="351065"/>
            <a:ext cx="11517086"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789585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32104" y="2258568"/>
            <a:ext cx="3493008" cy="3465576"/>
          </a:xfrm>
        </p:spPr>
        <p:txBody>
          <a:bodyPr>
            <a:normAutofit/>
          </a:bodyPr>
          <a:lstStyle>
            <a:lvl1pPr>
              <a:defRPr sz="3600"/>
            </a:lvl1pPr>
          </a:lstStyle>
          <a:p>
            <a:r>
              <a:rPr lang="en-US" dirty="0"/>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519738" y="2254250"/>
            <a:ext cx="4956175" cy="34655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BA858915-0BD2-4619-96F8-2000A958401A}" type="datetime1">
              <a:rPr lang="en-US" smtClean="0"/>
              <a:t>7/7/2026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3" name="Rectangle 2">
            <a:extLst>
              <a:ext uri="{FF2B5EF4-FFF2-40B4-BE49-F238E27FC236}">
                <a16:creationId xmlns:a16="http://schemas.microsoft.com/office/drawing/2014/main" id="{24955F4A-423A-5B89-7048-7BF27C7621C6}"/>
              </a:ext>
            </a:extLst>
          </p:cNvPr>
          <p:cNvSpPr/>
          <p:nvPr/>
        </p:nvSpPr>
        <p:spPr>
          <a:xfrm>
            <a:off x="337457" y="351065"/>
            <a:ext cx="11517086"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907716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33582" y="1537853"/>
            <a:ext cx="3922776" cy="4087368"/>
          </a:xfrm>
        </p:spPr>
        <p:txBody>
          <a:bodyPr>
            <a:normAutofit/>
          </a:bodyPr>
          <a:lstStyle>
            <a:lvl1pPr>
              <a:defRPr sz="3600"/>
            </a:lvl1pPr>
          </a:lstStyle>
          <a:p>
            <a:r>
              <a:rPr lang="en-US" dirty="0"/>
              <a:t>Click to edit Master title style</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4943475" y="1538288"/>
            <a:ext cx="6404229" cy="4087368"/>
          </a:xfrm>
        </p:spPr>
        <p:txBody>
          <a:bodyPr/>
          <a:lstStyle>
            <a:lvl1pPr>
              <a:defRPr sz="1400"/>
            </a:lvl1pPr>
            <a:lvl2pPr>
              <a:defRPr sz="1400"/>
            </a:lvl2pPr>
            <a:lvl3pPr>
              <a:defRPr sz="14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78D97C48-2090-4C6A-8BA6-AD652515C489}" type="datetime1">
              <a:rPr lang="en-US" smtClean="0"/>
              <a:t>7/7/2026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3" name="Rectangle 2">
            <a:extLst>
              <a:ext uri="{FF2B5EF4-FFF2-40B4-BE49-F238E27FC236}">
                <a16:creationId xmlns:a16="http://schemas.microsoft.com/office/drawing/2014/main" id="{E1ADE99A-A1BB-22F1-AAC4-B9657638A2B1}"/>
              </a:ext>
            </a:extLst>
          </p:cNvPr>
          <p:cNvSpPr/>
          <p:nvPr/>
        </p:nvSpPr>
        <p:spPr>
          <a:xfrm>
            <a:off x="337457" y="351065"/>
            <a:ext cx="11517086"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217191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32104" y="832104"/>
            <a:ext cx="3493008" cy="4940661"/>
          </a:xfrm>
        </p:spPr>
        <p:txBody>
          <a:bodyPr>
            <a:normAutofit/>
          </a:bodyPr>
          <a:lstStyle>
            <a:lvl1pPr>
              <a:defRPr sz="3600"/>
            </a:lvl1pPr>
          </a:lstStyle>
          <a:p>
            <a:r>
              <a:rPr lang="en-US" dirty="0"/>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4572000" y="832104"/>
            <a:ext cx="6775704" cy="4937760"/>
          </a:xfrm>
        </p:spPr>
        <p:txBody>
          <a:bodyPr/>
          <a:lstStyle>
            <a:lvl1pPr>
              <a:defRPr sz="1400"/>
            </a:lvl1pPr>
            <a:lvl2pPr>
              <a:defRPr sz="1400"/>
            </a:lvl2pPr>
            <a:lvl3pPr>
              <a:defRPr sz="14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A66C18EB-E5A2-46FD-AE56-36A2660D9755}" type="datetime1">
              <a:rPr lang="en-US" smtClean="0"/>
              <a:t>7/7/2026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3" name="Rectangle 2">
            <a:extLst>
              <a:ext uri="{FF2B5EF4-FFF2-40B4-BE49-F238E27FC236}">
                <a16:creationId xmlns:a16="http://schemas.microsoft.com/office/drawing/2014/main" id="{9EDAA8DC-86CE-2734-E308-CBA3FA9B61FB}"/>
              </a:ext>
            </a:extLst>
          </p:cNvPr>
          <p:cNvSpPr/>
          <p:nvPr/>
        </p:nvSpPr>
        <p:spPr>
          <a:xfrm>
            <a:off x="337457" y="351065"/>
            <a:ext cx="11517086"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564720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32104" y="832104"/>
            <a:ext cx="2834640" cy="5120640"/>
          </a:xfrm>
        </p:spPr>
        <p:txBody>
          <a:bodyPr>
            <a:normAutofit/>
          </a:bodyPr>
          <a:lstStyle>
            <a:lvl1pPr>
              <a:defRPr sz="3600"/>
            </a:lvl1pPr>
          </a:lstStyle>
          <a:p>
            <a:r>
              <a:rPr lang="en-US" dirty="0"/>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3957638" y="832104"/>
            <a:ext cx="7362634" cy="5513832"/>
          </a:xfrm>
        </p:spPr>
        <p:txBody>
          <a:bodyPr/>
          <a:lstStyle>
            <a:lvl1pPr>
              <a:defRPr sz="1400"/>
            </a:lvl1pPr>
            <a:lvl2pPr>
              <a:defRPr sz="1400"/>
            </a:lvl2pPr>
            <a:lvl3pPr>
              <a:defRPr sz="14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DE71F173-72DA-43D0-80E2-6EBC494B1FEF}" type="datetime1">
              <a:rPr lang="en-US" smtClean="0"/>
              <a:t>7/7/2026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3" name="Rectangle 2">
            <a:extLst>
              <a:ext uri="{FF2B5EF4-FFF2-40B4-BE49-F238E27FC236}">
                <a16:creationId xmlns:a16="http://schemas.microsoft.com/office/drawing/2014/main" id="{31615947-AD9C-F5FA-B88C-990D02D3AF2A}"/>
              </a:ext>
            </a:extLst>
          </p:cNvPr>
          <p:cNvSpPr/>
          <p:nvPr/>
        </p:nvSpPr>
        <p:spPr>
          <a:xfrm>
            <a:off x="337457" y="351065"/>
            <a:ext cx="11517086"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5104142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172" y="615287"/>
            <a:ext cx="10963656" cy="640080"/>
          </a:xfrm>
        </p:spPr>
        <p:txBody>
          <a:bodyPr>
            <a:normAutofit/>
          </a:bodyPr>
          <a:lstStyle>
            <a:lvl1pPr>
              <a:defRPr sz="3600"/>
            </a:lvl1pPr>
          </a:lstStyle>
          <a:p>
            <a:r>
              <a:rPr lang="en-US" dirty="0"/>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614172" y="1255367"/>
            <a:ext cx="10963656" cy="4946904"/>
          </a:xfrm>
        </p:spPr>
        <p:txBody>
          <a:bodyPr/>
          <a:lstStyle>
            <a:lvl1pPr>
              <a:defRPr sz="1400"/>
            </a:lvl1pPr>
            <a:lvl2pPr>
              <a:defRPr sz="1400"/>
            </a:lvl2pPr>
            <a:lvl3pPr>
              <a:defRPr sz="14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Rectangle 2">
            <a:extLst>
              <a:ext uri="{FF2B5EF4-FFF2-40B4-BE49-F238E27FC236}">
                <a16:creationId xmlns:a16="http://schemas.microsoft.com/office/drawing/2014/main" id="{31615947-AD9C-F5FA-B88C-990D02D3AF2A}"/>
              </a:ext>
            </a:extLst>
          </p:cNvPr>
          <p:cNvSpPr/>
          <p:nvPr/>
        </p:nvSpPr>
        <p:spPr>
          <a:xfrm>
            <a:off x="337457" y="351065"/>
            <a:ext cx="11517086"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Date Placeholder 6">
            <a:extLst>
              <a:ext uri="{FF2B5EF4-FFF2-40B4-BE49-F238E27FC236}">
                <a16:creationId xmlns:a16="http://schemas.microsoft.com/office/drawing/2014/main" id="{253C0EE3-FE78-FEE2-1C03-69EF2436C5E6}"/>
              </a:ext>
            </a:extLst>
          </p:cNvPr>
          <p:cNvSpPr>
            <a:spLocks noGrp="1"/>
          </p:cNvSpPr>
          <p:nvPr>
            <p:ph type="dt" sz="half" idx="14"/>
          </p:nvPr>
        </p:nvSpPr>
        <p:spPr/>
        <p:txBody>
          <a:bodyPr/>
          <a:lstStyle/>
          <a:p>
            <a:fld id="{CA325475-EA0F-49B2-A586-CC0D8CB91667}" type="datetime1">
              <a:rPr lang="en-US" smtClean="0"/>
              <a:pPr/>
              <a:t>7/7/2026</a:t>
            </a:fld>
            <a:endParaRPr lang="en-US" dirty="0"/>
          </a:p>
        </p:txBody>
      </p:sp>
      <p:sp>
        <p:nvSpPr>
          <p:cNvPr id="9" name="Footer Placeholder 8">
            <a:extLst>
              <a:ext uri="{FF2B5EF4-FFF2-40B4-BE49-F238E27FC236}">
                <a16:creationId xmlns:a16="http://schemas.microsoft.com/office/drawing/2014/main" id="{0681E699-A9DC-6ADB-B033-12F132D21DFE}"/>
              </a:ext>
            </a:extLst>
          </p:cNvPr>
          <p:cNvSpPr>
            <a:spLocks noGrp="1"/>
          </p:cNvSpPr>
          <p:nvPr>
            <p:ph type="ftr" sz="quarter" idx="15"/>
          </p:nvPr>
        </p:nvSpPr>
        <p:spPr/>
        <p:txBody>
          <a:bodyPr/>
          <a:lstStyle/>
          <a:p>
            <a:r>
              <a:rPr lang="en-US"/>
              <a:t>Sample Footer Text</a:t>
            </a:r>
            <a:endParaRPr lang="en-US" dirty="0"/>
          </a:p>
        </p:txBody>
      </p:sp>
      <p:sp>
        <p:nvSpPr>
          <p:cNvPr id="10" name="Slide Number Placeholder 9">
            <a:extLst>
              <a:ext uri="{FF2B5EF4-FFF2-40B4-BE49-F238E27FC236}">
                <a16:creationId xmlns:a16="http://schemas.microsoft.com/office/drawing/2014/main" id="{043B6FDC-9009-70D8-0C26-1572C9670082}"/>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41683748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with Picture">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ADE08559-D5C4-B55F-FEE7-A549DCB41B2C}"/>
              </a:ext>
            </a:extLst>
          </p:cNvPr>
          <p:cNvSpPr>
            <a:spLocks noGrp="1"/>
          </p:cNvSpPr>
          <p:nvPr>
            <p:ph type="title"/>
          </p:nvPr>
        </p:nvSpPr>
        <p:spPr>
          <a:xfrm>
            <a:off x="795528" y="839871"/>
            <a:ext cx="3063240" cy="1527048"/>
          </a:xfrm>
        </p:spPr>
        <p:txBody>
          <a:bodyPr anchor="b">
            <a:normAutofit/>
          </a:bodyPr>
          <a:lstStyle>
            <a:lvl1pPr>
              <a:defRPr sz="3200"/>
            </a:lvl1pPr>
          </a:lstStyle>
          <a:p>
            <a:r>
              <a:rPr lang="en-US" dirty="0"/>
              <a:t>Click to edit Master title style</a:t>
            </a:r>
          </a:p>
        </p:txBody>
      </p:sp>
      <p:sp>
        <p:nvSpPr>
          <p:cNvPr id="4" name="Rectangle 3">
            <a:extLst>
              <a:ext uri="{FF2B5EF4-FFF2-40B4-BE49-F238E27FC236}">
                <a16:creationId xmlns:a16="http://schemas.microsoft.com/office/drawing/2014/main" id="{F4B5FEEF-AA1C-DF09-81DC-C263DDF653CF}"/>
              </a:ext>
            </a:extLst>
          </p:cNvPr>
          <p:cNvSpPr/>
          <p:nvPr userDrawn="1"/>
        </p:nvSpPr>
        <p:spPr>
          <a:xfrm>
            <a:off x="337457" y="351065"/>
            <a:ext cx="3941064"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Content Placeholder 7">
            <a:extLst>
              <a:ext uri="{FF2B5EF4-FFF2-40B4-BE49-F238E27FC236}">
                <a16:creationId xmlns:a16="http://schemas.microsoft.com/office/drawing/2014/main" id="{35C596C1-39CE-99AF-B795-8ADB489A7DD9}"/>
              </a:ext>
            </a:extLst>
          </p:cNvPr>
          <p:cNvSpPr>
            <a:spLocks noGrp="1"/>
          </p:cNvSpPr>
          <p:nvPr>
            <p:ph sz="quarter" idx="14"/>
          </p:nvPr>
        </p:nvSpPr>
        <p:spPr>
          <a:xfrm>
            <a:off x="795527" y="2665215"/>
            <a:ext cx="3063240" cy="337775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Picture Placeholder 10">
            <a:extLst>
              <a:ext uri="{FF2B5EF4-FFF2-40B4-BE49-F238E27FC236}">
                <a16:creationId xmlns:a16="http://schemas.microsoft.com/office/drawing/2014/main" id="{AE6DCEAB-84EB-B279-E311-AD2445A96CBF}"/>
              </a:ext>
            </a:extLst>
          </p:cNvPr>
          <p:cNvSpPr>
            <a:spLocks noGrp="1"/>
          </p:cNvSpPr>
          <p:nvPr>
            <p:ph type="pic" sz="quarter" idx="18" hasCustomPrompt="1"/>
          </p:nvPr>
        </p:nvSpPr>
        <p:spPr>
          <a:xfrm>
            <a:off x="4408575" y="365760"/>
            <a:ext cx="7424928" cy="6135624"/>
          </a:xfrm>
          <a:blipFill>
            <a:blip r:embed="rId2">
              <a:alphaModFix amt="70000"/>
              <a:extLst>
                <a:ext uri="{28A0092B-C50C-407E-A947-70E740481C1C}">
                  <a14:useLocalDpi xmlns:a14="http://schemas.microsoft.com/office/drawing/2010/main" val="0"/>
                </a:ext>
              </a:extLst>
            </a:blip>
            <a:stretch>
              <a:fillRect/>
            </a:stretch>
          </a:blipFill>
          <a:ln w="19050">
            <a:noFill/>
            <a:miter lim="800000"/>
          </a:ln>
        </p:spPr>
        <p:txBody>
          <a:bodyPr/>
          <a:lstStyle>
            <a:lvl1pPr marL="0" indent="0">
              <a:buNone/>
              <a:defRPr/>
            </a:lvl1pPr>
          </a:lstStyle>
          <a:p>
            <a:r>
              <a:rPr lang="en-US" dirty="0"/>
              <a:t> </a:t>
            </a:r>
          </a:p>
        </p:txBody>
      </p:sp>
      <p:sp>
        <p:nvSpPr>
          <p:cNvPr id="6" name="Rectangle 5">
            <a:extLst>
              <a:ext uri="{FF2B5EF4-FFF2-40B4-BE49-F238E27FC236}">
                <a16:creationId xmlns:a16="http://schemas.microsoft.com/office/drawing/2014/main" id="{85239BDE-DD79-5CB8-2F90-0AED70B4C2F7}"/>
              </a:ext>
            </a:extLst>
          </p:cNvPr>
          <p:cNvSpPr/>
          <p:nvPr userDrawn="1"/>
        </p:nvSpPr>
        <p:spPr>
          <a:xfrm>
            <a:off x="4408575" y="351065"/>
            <a:ext cx="7440673" cy="6155870"/>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a:extLst>
              <a:ext uri="{FF2B5EF4-FFF2-40B4-BE49-F238E27FC236}">
                <a16:creationId xmlns:a16="http://schemas.microsoft.com/office/drawing/2014/main" id="{7C1037C4-D7CB-E822-E47E-57790F243FD1}"/>
              </a:ext>
            </a:extLst>
          </p:cNvPr>
          <p:cNvSpPr>
            <a:spLocks noGrp="1"/>
          </p:cNvSpPr>
          <p:nvPr>
            <p:ph type="dt" sz="half" idx="19"/>
          </p:nvPr>
        </p:nvSpPr>
        <p:spPr/>
        <p:txBody>
          <a:bodyPr/>
          <a:lstStyle/>
          <a:p>
            <a:fld id="{CA325475-EA0F-49B2-A586-CC0D8CB91667}" type="datetime1">
              <a:rPr lang="en-US" smtClean="0"/>
              <a:pPr/>
              <a:t>7/7/2026</a:t>
            </a:fld>
            <a:endParaRPr lang="en-US" dirty="0"/>
          </a:p>
        </p:txBody>
      </p:sp>
      <p:sp>
        <p:nvSpPr>
          <p:cNvPr id="5" name="Footer Placeholder 4">
            <a:extLst>
              <a:ext uri="{FF2B5EF4-FFF2-40B4-BE49-F238E27FC236}">
                <a16:creationId xmlns:a16="http://schemas.microsoft.com/office/drawing/2014/main" id="{8135CE1D-F6D3-A8A3-782F-E5E88CCE35F5}"/>
              </a:ext>
            </a:extLst>
          </p:cNvPr>
          <p:cNvSpPr>
            <a:spLocks noGrp="1"/>
          </p:cNvSpPr>
          <p:nvPr>
            <p:ph type="ftr" sz="quarter" idx="20"/>
          </p:nvPr>
        </p:nvSpPr>
        <p:spPr/>
        <p:txBody>
          <a:bodyPr/>
          <a:lstStyle/>
          <a:p>
            <a:r>
              <a:rPr lang="en-US"/>
              <a:t>Sample Footer Text</a:t>
            </a:r>
            <a:endParaRPr lang="en-US" dirty="0"/>
          </a:p>
        </p:txBody>
      </p:sp>
      <p:sp>
        <p:nvSpPr>
          <p:cNvPr id="7" name="Slide Number Placeholder 6">
            <a:extLst>
              <a:ext uri="{FF2B5EF4-FFF2-40B4-BE49-F238E27FC236}">
                <a16:creationId xmlns:a16="http://schemas.microsoft.com/office/drawing/2014/main" id="{9646B925-EE67-154D-EB15-4D346059F95B}"/>
              </a:ext>
            </a:extLst>
          </p:cNvPr>
          <p:cNvSpPr>
            <a:spLocks noGrp="1"/>
          </p:cNvSpPr>
          <p:nvPr>
            <p:ph type="sldNum" sz="quarter" idx="21"/>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2905424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with Picture 2">
    <p:spTree>
      <p:nvGrpSpPr>
        <p:cNvPr id="1" name=""/>
        <p:cNvGrpSpPr/>
        <p:nvPr/>
      </p:nvGrpSpPr>
      <p:grpSpPr>
        <a:xfrm>
          <a:off x="0" y="0"/>
          <a:ext cx="0" cy="0"/>
          <a:chOff x="0" y="0"/>
          <a:chExt cx="0" cy="0"/>
        </a:xfrm>
      </p:grpSpPr>
      <p:sp>
        <p:nvSpPr>
          <p:cNvPr id="28" name="Title 1">
            <a:extLst>
              <a:ext uri="{FF2B5EF4-FFF2-40B4-BE49-F238E27FC236}">
                <a16:creationId xmlns:a16="http://schemas.microsoft.com/office/drawing/2014/main" id="{DFB1570C-2A53-2BD0-0955-F14E33A43C9A}"/>
              </a:ext>
            </a:extLst>
          </p:cNvPr>
          <p:cNvSpPr>
            <a:spLocks noGrp="1"/>
          </p:cNvSpPr>
          <p:nvPr>
            <p:ph type="title"/>
          </p:nvPr>
        </p:nvSpPr>
        <p:spPr>
          <a:xfrm>
            <a:off x="8359712" y="839871"/>
            <a:ext cx="3065002" cy="1527048"/>
          </a:xfrm>
        </p:spPr>
        <p:txBody>
          <a:bodyPr anchor="b">
            <a:normAutofit/>
          </a:bodyPr>
          <a:lstStyle>
            <a:lvl1pPr>
              <a:defRPr sz="3200"/>
            </a:lvl1pPr>
          </a:lstStyle>
          <a:p>
            <a:r>
              <a:rPr lang="en-US" dirty="0"/>
              <a:t>Click to edit Master title style</a:t>
            </a:r>
          </a:p>
        </p:txBody>
      </p:sp>
      <p:sp>
        <p:nvSpPr>
          <p:cNvPr id="7" name="Picture Placeholder 10">
            <a:extLst>
              <a:ext uri="{FF2B5EF4-FFF2-40B4-BE49-F238E27FC236}">
                <a16:creationId xmlns:a16="http://schemas.microsoft.com/office/drawing/2014/main" id="{9EDFF69E-D657-B8DE-43CD-6A0AA98FBA6E}"/>
              </a:ext>
            </a:extLst>
          </p:cNvPr>
          <p:cNvSpPr>
            <a:spLocks noGrp="1"/>
          </p:cNvSpPr>
          <p:nvPr>
            <p:ph type="pic" sz="quarter" idx="18" hasCustomPrompt="1"/>
          </p:nvPr>
        </p:nvSpPr>
        <p:spPr>
          <a:xfrm>
            <a:off x="346440" y="361188"/>
            <a:ext cx="7424928" cy="6135624"/>
          </a:xfrm>
          <a:blipFill>
            <a:blip r:embed="rId2">
              <a:alphaModFix amt="70000"/>
              <a:extLst>
                <a:ext uri="{28A0092B-C50C-407E-A947-70E740481C1C}">
                  <a14:useLocalDpi xmlns:a14="http://schemas.microsoft.com/office/drawing/2010/main" val="0"/>
                </a:ext>
              </a:extLst>
            </a:blip>
            <a:stretch>
              <a:fillRect/>
            </a:stretch>
          </a:blipFill>
          <a:ln w="19050">
            <a:noFill/>
            <a:miter lim="800000"/>
          </a:ln>
        </p:spPr>
        <p:txBody>
          <a:bodyPr/>
          <a:lstStyle>
            <a:lvl1pPr marL="0" indent="0">
              <a:buNone/>
              <a:defRPr/>
            </a:lvl1pPr>
          </a:lstStyle>
          <a:p>
            <a:r>
              <a:rPr lang="en-US" dirty="0"/>
              <a:t> </a:t>
            </a:r>
          </a:p>
        </p:txBody>
      </p:sp>
      <p:sp>
        <p:nvSpPr>
          <p:cNvPr id="5" name="Rectangle 4">
            <a:extLst>
              <a:ext uri="{FF2B5EF4-FFF2-40B4-BE49-F238E27FC236}">
                <a16:creationId xmlns:a16="http://schemas.microsoft.com/office/drawing/2014/main" id="{B0778FDB-57BB-4A24-EB2F-31B3DCA2ED9F}"/>
              </a:ext>
            </a:extLst>
          </p:cNvPr>
          <p:cNvSpPr/>
          <p:nvPr userDrawn="1"/>
        </p:nvSpPr>
        <p:spPr>
          <a:xfrm>
            <a:off x="7904606" y="351065"/>
            <a:ext cx="3944642"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Content Placeholder 7">
            <a:extLst>
              <a:ext uri="{FF2B5EF4-FFF2-40B4-BE49-F238E27FC236}">
                <a16:creationId xmlns:a16="http://schemas.microsoft.com/office/drawing/2014/main" id="{B52381D3-CD5D-B295-5DE8-247DE26D2410}"/>
              </a:ext>
            </a:extLst>
          </p:cNvPr>
          <p:cNvSpPr>
            <a:spLocks noGrp="1"/>
          </p:cNvSpPr>
          <p:nvPr>
            <p:ph sz="quarter" idx="14"/>
          </p:nvPr>
        </p:nvSpPr>
        <p:spPr>
          <a:xfrm>
            <a:off x="8359712" y="2665215"/>
            <a:ext cx="3065002" cy="337775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Rectangle 1">
            <a:extLst>
              <a:ext uri="{FF2B5EF4-FFF2-40B4-BE49-F238E27FC236}">
                <a16:creationId xmlns:a16="http://schemas.microsoft.com/office/drawing/2014/main" id="{83A87F64-B10E-D3EC-86DC-A74D615B4819}"/>
              </a:ext>
            </a:extLst>
          </p:cNvPr>
          <p:cNvSpPr/>
          <p:nvPr userDrawn="1"/>
        </p:nvSpPr>
        <p:spPr>
          <a:xfrm>
            <a:off x="337456" y="351064"/>
            <a:ext cx="7442897" cy="6155870"/>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a:extLst>
              <a:ext uri="{FF2B5EF4-FFF2-40B4-BE49-F238E27FC236}">
                <a16:creationId xmlns:a16="http://schemas.microsoft.com/office/drawing/2014/main" id="{93B77D22-A82C-44F7-6BC2-B414E8E7914D}"/>
              </a:ext>
            </a:extLst>
          </p:cNvPr>
          <p:cNvSpPr>
            <a:spLocks noGrp="1"/>
          </p:cNvSpPr>
          <p:nvPr>
            <p:ph type="dt" sz="half" idx="19"/>
          </p:nvPr>
        </p:nvSpPr>
        <p:spPr/>
        <p:txBody>
          <a:bodyPr/>
          <a:lstStyle/>
          <a:p>
            <a:fld id="{CA325475-EA0F-49B2-A586-CC0D8CB91667}" type="datetime1">
              <a:rPr lang="en-US" smtClean="0"/>
              <a:pPr/>
              <a:t>7/7/2026</a:t>
            </a:fld>
            <a:endParaRPr lang="en-US" dirty="0"/>
          </a:p>
        </p:txBody>
      </p:sp>
      <p:sp>
        <p:nvSpPr>
          <p:cNvPr id="4" name="Footer Placeholder 3">
            <a:extLst>
              <a:ext uri="{FF2B5EF4-FFF2-40B4-BE49-F238E27FC236}">
                <a16:creationId xmlns:a16="http://schemas.microsoft.com/office/drawing/2014/main" id="{42ED6638-8710-3EEF-9CFC-179C59D52F51}"/>
              </a:ext>
            </a:extLst>
          </p:cNvPr>
          <p:cNvSpPr>
            <a:spLocks noGrp="1"/>
          </p:cNvSpPr>
          <p:nvPr>
            <p:ph type="ftr" sz="quarter" idx="20"/>
          </p:nvPr>
        </p:nvSpPr>
        <p:spPr/>
        <p:txBody>
          <a:bodyPr/>
          <a:lstStyle/>
          <a:p>
            <a:r>
              <a:rPr lang="en-US"/>
              <a:t>Sample Footer Text</a:t>
            </a:r>
            <a:endParaRPr lang="en-US" dirty="0"/>
          </a:p>
        </p:txBody>
      </p:sp>
      <p:sp>
        <p:nvSpPr>
          <p:cNvPr id="6" name="Slide Number Placeholder 5">
            <a:extLst>
              <a:ext uri="{FF2B5EF4-FFF2-40B4-BE49-F238E27FC236}">
                <a16:creationId xmlns:a16="http://schemas.microsoft.com/office/drawing/2014/main" id="{0ADBAD3B-23C1-82B0-757B-7CE2813B42D8}"/>
              </a:ext>
            </a:extLst>
          </p:cNvPr>
          <p:cNvSpPr>
            <a:spLocks noGrp="1"/>
          </p:cNvSpPr>
          <p:nvPr>
            <p:ph type="sldNum" sz="quarter" idx="21"/>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4119748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ntent">
    <p:bg>
      <p:bgPr>
        <a:solidFill>
          <a:schemeClr val="accent1"/>
        </a:soli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911C59EC-2984-2AFC-A887-928F090FF1DD}"/>
              </a:ext>
            </a:extLst>
          </p:cNvPr>
          <p:cNvSpPr>
            <a:spLocks noGrp="1"/>
          </p:cNvSpPr>
          <p:nvPr>
            <p:ph type="title"/>
          </p:nvPr>
        </p:nvSpPr>
        <p:spPr>
          <a:xfrm>
            <a:off x="612648" y="612648"/>
            <a:ext cx="10963656" cy="548640"/>
          </a:xfrm>
        </p:spPr>
        <p:txBody>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612648" y="1216152"/>
            <a:ext cx="10963656" cy="49469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D8F76615-F428-46F8-B333-52721A2A1D31}" type="datetime1">
              <a:rPr lang="en-US" smtClean="0"/>
              <a:t>7/7/2026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7" name="Rectangle 6">
            <a:extLst>
              <a:ext uri="{FF2B5EF4-FFF2-40B4-BE49-F238E27FC236}">
                <a16:creationId xmlns:a16="http://schemas.microsoft.com/office/drawing/2014/main" id="{AC26287E-A219-F520-0726-BDFF3D7A4E02}"/>
              </a:ext>
            </a:extLst>
          </p:cNvPr>
          <p:cNvSpPr/>
          <p:nvPr userDrawn="1"/>
        </p:nvSpPr>
        <p:spPr>
          <a:xfrm>
            <a:off x="337457" y="351065"/>
            <a:ext cx="11517086"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76889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95527" y="5024647"/>
            <a:ext cx="3739896" cy="1207851"/>
          </a:xfrm>
        </p:spPr>
        <p:txBody>
          <a:bodyPr anchor="ctr">
            <a:normAutofit/>
          </a:bodyPr>
          <a:lstStyle>
            <a:lvl1pPr>
              <a:defRPr sz="3200"/>
            </a:lvl1pPr>
          </a:lstStyle>
          <a:p>
            <a:r>
              <a:rPr lang="en-US" dirty="0"/>
              <a:t>Click to edit Master title style</a:t>
            </a:r>
          </a:p>
        </p:txBody>
      </p:sp>
      <p:sp>
        <p:nvSpPr>
          <p:cNvPr id="15" name="Picture Placeholder 10">
            <a:extLst>
              <a:ext uri="{FF2B5EF4-FFF2-40B4-BE49-F238E27FC236}">
                <a16:creationId xmlns:a16="http://schemas.microsoft.com/office/drawing/2014/main" id="{590F4507-3E12-8BCC-96C4-5E91E00DE057}"/>
              </a:ext>
            </a:extLst>
          </p:cNvPr>
          <p:cNvSpPr>
            <a:spLocks noGrp="1"/>
          </p:cNvSpPr>
          <p:nvPr>
            <p:ph type="pic" sz="quarter" idx="18" hasCustomPrompt="1"/>
          </p:nvPr>
        </p:nvSpPr>
        <p:spPr>
          <a:xfrm>
            <a:off x="348996" y="357974"/>
            <a:ext cx="11494008" cy="4270248"/>
          </a:xfrm>
          <a:blipFill dpi="0" rotWithShape="1">
            <a:blip r:embed="rId2">
              <a:alphaModFix amt="50000"/>
              <a:extLst>
                <a:ext uri="{28A0092B-C50C-407E-A947-70E740481C1C}">
                  <a14:useLocalDpi xmlns:a14="http://schemas.microsoft.com/office/drawing/2010/main" val="0"/>
                </a:ext>
              </a:extLst>
            </a:blip>
            <a:srcRect/>
            <a:stretch>
              <a:fillRect/>
            </a:stretch>
          </a:blipFill>
          <a:ln w="19050">
            <a:noFill/>
            <a:miter lim="800000"/>
          </a:ln>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349240" y="5024647"/>
            <a:ext cx="6041938" cy="1207851"/>
          </a:xfrm>
        </p:spPr>
        <p:txBody>
          <a:bodyPr anchor="ctr">
            <a:noAutofit/>
          </a:bodyPr>
          <a:lstStyle>
            <a:lvl1pPr marL="0" indent="0">
              <a:buFont typeface="Arial" panose="020B0604020202020204" pitchFamily="34" charset="0"/>
              <a:buNone/>
              <a:defRPr sz="1400"/>
            </a:lvl1pPr>
            <a:lvl2pPr marL="228600" indent="0">
              <a:buFont typeface="Arial" panose="020B0604020202020204" pitchFamily="34" charset="0"/>
              <a:buNone/>
              <a:defRPr sz="1400"/>
            </a:lvl2pPr>
            <a:lvl3pPr marL="457200" indent="0">
              <a:buFont typeface="Arial" panose="020B0604020202020204" pitchFamily="34" charset="0"/>
              <a:buNone/>
              <a:defRPr sz="1400"/>
            </a:lvl3pPr>
            <a:lvl4pPr marL="685800" indent="0">
              <a:buFont typeface="Arial" panose="020B0604020202020204" pitchFamily="34" charset="0"/>
              <a:buNone/>
              <a:defRPr sz="1400"/>
            </a:lvl4pPr>
            <a:lvl5pPr marL="914400" indent="0">
              <a:buFont typeface="Arial" panose="020B0604020202020204" pitchFamily="34" charset="0"/>
              <a:buNone/>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33D736FE-15B3-4F20-9261-F868C8825F0F}" type="datetime1">
              <a:rPr lang="en-US" smtClean="0"/>
              <a:t>7/7/2026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16" name="Rectangle 15">
            <a:extLst>
              <a:ext uri="{FF2B5EF4-FFF2-40B4-BE49-F238E27FC236}">
                <a16:creationId xmlns:a16="http://schemas.microsoft.com/office/drawing/2014/main" id="{DB72880B-AEAD-196C-0715-91B527BD2668}"/>
              </a:ext>
            </a:extLst>
          </p:cNvPr>
          <p:cNvSpPr/>
          <p:nvPr userDrawn="1"/>
        </p:nvSpPr>
        <p:spPr>
          <a:xfrm>
            <a:off x="321733" y="4758374"/>
            <a:ext cx="11527515" cy="1748562"/>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3EBCA5AC-C8BF-B7FA-04BB-F8A5A14F6F64}"/>
              </a:ext>
            </a:extLst>
          </p:cNvPr>
          <p:cNvSpPr/>
          <p:nvPr userDrawn="1"/>
        </p:nvSpPr>
        <p:spPr>
          <a:xfrm>
            <a:off x="337456" y="351064"/>
            <a:ext cx="11511792" cy="4284068"/>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497764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204306" y="817137"/>
            <a:ext cx="4192166" cy="1527048"/>
          </a:xfrm>
        </p:spPr>
        <p:txBody>
          <a:bodyPr anchor="b"/>
          <a:lstStyle>
            <a:lvl1pPr>
              <a:defRPr sz="3600"/>
            </a:lvl1pPr>
          </a:lstStyle>
          <a:p>
            <a:r>
              <a:rPr lang="en-US" dirty="0"/>
              <a:t>Click to edit Master title style</a:t>
            </a:r>
          </a:p>
        </p:txBody>
      </p:sp>
      <p:sp>
        <p:nvSpPr>
          <p:cNvPr id="9" name="Picture Placeholder 10">
            <a:extLst>
              <a:ext uri="{FF2B5EF4-FFF2-40B4-BE49-F238E27FC236}">
                <a16:creationId xmlns:a16="http://schemas.microsoft.com/office/drawing/2014/main" id="{442F0537-AA35-B27C-CAD5-3F9A4EAC9204}"/>
              </a:ext>
            </a:extLst>
          </p:cNvPr>
          <p:cNvSpPr>
            <a:spLocks noGrp="1"/>
          </p:cNvSpPr>
          <p:nvPr>
            <p:ph type="pic" sz="quarter" idx="18" hasCustomPrompt="1"/>
          </p:nvPr>
        </p:nvSpPr>
        <p:spPr>
          <a:xfrm>
            <a:off x="349839" y="361188"/>
            <a:ext cx="6272784" cy="6135624"/>
          </a:xfrm>
          <a:blipFill>
            <a:blip r:embed="rId2">
              <a:alphaModFix amt="70000"/>
              <a:extLst>
                <a:ext uri="{28A0092B-C50C-407E-A947-70E740481C1C}">
                  <a14:useLocalDpi xmlns:a14="http://schemas.microsoft.com/office/drawing/2010/main" val="0"/>
                </a:ext>
              </a:extLst>
            </a:blip>
            <a:stretch>
              <a:fillRect/>
            </a:stretch>
          </a:blipFill>
          <a:ln w="19050">
            <a:noFill/>
            <a:miter lim="800000"/>
          </a:ln>
        </p:spPr>
        <p:txBody>
          <a:bodyPr/>
          <a:lstStyle>
            <a:lvl1pPr marL="0" indent="0">
              <a:buNone/>
              <a:defRPr/>
            </a:lvl1pPr>
          </a:lstStyle>
          <a:p>
            <a:r>
              <a:rPr lang="en-US" dirty="0"/>
              <a:t> </a:t>
            </a:r>
          </a:p>
        </p:txBody>
      </p:sp>
      <p:sp>
        <p:nvSpPr>
          <p:cNvPr id="4" name="Rectangle 3">
            <a:extLst>
              <a:ext uri="{FF2B5EF4-FFF2-40B4-BE49-F238E27FC236}">
                <a16:creationId xmlns:a16="http://schemas.microsoft.com/office/drawing/2014/main" id="{7C79C53C-82C0-3F48-BA66-E452F8835C0C}"/>
              </a:ext>
            </a:extLst>
          </p:cNvPr>
          <p:cNvSpPr/>
          <p:nvPr userDrawn="1"/>
        </p:nvSpPr>
        <p:spPr>
          <a:xfrm>
            <a:off x="337458" y="351064"/>
            <a:ext cx="6297546" cy="6155870"/>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204234" y="2637763"/>
            <a:ext cx="4192899" cy="3411099"/>
          </a:xfrm>
        </p:spPr>
        <p:txBody>
          <a:bodyPr/>
          <a:lstStyle>
            <a:lvl1pPr>
              <a:defRPr sz="1400"/>
            </a:lvl1pPr>
            <a:lvl2pPr>
              <a:defRPr sz="1400"/>
            </a:lvl2pPr>
            <a:lvl3pPr>
              <a:defRPr sz="14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Rectangle 2">
            <a:extLst>
              <a:ext uri="{FF2B5EF4-FFF2-40B4-BE49-F238E27FC236}">
                <a16:creationId xmlns:a16="http://schemas.microsoft.com/office/drawing/2014/main" id="{D029C0DC-4CF1-BF5F-9799-7F5EFFD594AE}"/>
              </a:ext>
            </a:extLst>
          </p:cNvPr>
          <p:cNvSpPr/>
          <p:nvPr userDrawn="1"/>
        </p:nvSpPr>
        <p:spPr>
          <a:xfrm>
            <a:off x="6751530" y="351065"/>
            <a:ext cx="5097718"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a:extLst>
              <a:ext uri="{FF2B5EF4-FFF2-40B4-BE49-F238E27FC236}">
                <a16:creationId xmlns:a16="http://schemas.microsoft.com/office/drawing/2014/main" id="{10C5241C-A695-5757-744E-AB1824BCED7B}"/>
              </a:ext>
            </a:extLst>
          </p:cNvPr>
          <p:cNvSpPr>
            <a:spLocks noGrp="1"/>
          </p:cNvSpPr>
          <p:nvPr>
            <p:ph type="dt" sz="half" idx="19"/>
          </p:nvPr>
        </p:nvSpPr>
        <p:spPr/>
        <p:txBody>
          <a:bodyPr/>
          <a:lstStyle/>
          <a:p>
            <a:fld id="{CA325475-EA0F-49B2-A586-CC0D8CB91667}" type="datetime1">
              <a:rPr lang="en-US" smtClean="0"/>
              <a:pPr/>
              <a:t>7/7/2026</a:t>
            </a:fld>
            <a:endParaRPr lang="en-US" dirty="0"/>
          </a:p>
        </p:txBody>
      </p:sp>
      <p:sp>
        <p:nvSpPr>
          <p:cNvPr id="6" name="Footer Placeholder 5">
            <a:extLst>
              <a:ext uri="{FF2B5EF4-FFF2-40B4-BE49-F238E27FC236}">
                <a16:creationId xmlns:a16="http://schemas.microsoft.com/office/drawing/2014/main" id="{B486C41F-1C9D-B14A-9954-F5ED7CA31A56}"/>
              </a:ext>
            </a:extLst>
          </p:cNvPr>
          <p:cNvSpPr>
            <a:spLocks noGrp="1"/>
          </p:cNvSpPr>
          <p:nvPr>
            <p:ph type="ftr" sz="quarter" idx="20"/>
          </p:nvPr>
        </p:nvSpPr>
        <p:spPr/>
        <p:txBody>
          <a:bodyPr/>
          <a:lstStyle/>
          <a:p>
            <a:r>
              <a:rPr lang="en-US"/>
              <a:t>Sample Footer Text</a:t>
            </a:r>
            <a:endParaRPr lang="en-US" dirty="0"/>
          </a:p>
        </p:txBody>
      </p:sp>
      <p:sp>
        <p:nvSpPr>
          <p:cNvPr id="7" name="Slide Number Placeholder 6">
            <a:extLst>
              <a:ext uri="{FF2B5EF4-FFF2-40B4-BE49-F238E27FC236}">
                <a16:creationId xmlns:a16="http://schemas.microsoft.com/office/drawing/2014/main" id="{FFFE49CA-E378-F621-C4C4-6F60EA26E6D5}"/>
              </a:ext>
            </a:extLst>
          </p:cNvPr>
          <p:cNvSpPr>
            <a:spLocks noGrp="1"/>
          </p:cNvSpPr>
          <p:nvPr>
            <p:ph type="sldNum" sz="quarter" idx="21"/>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66341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with Picture 5">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D9A0B94D-2DD1-875D-B541-D604110F25F1}"/>
              </a:ext>
            </a:extLst>
          </p:cNvPr>
          <p:cNvSpPr>
            <a:spLocks noGrp="1"/>
          </p:cNvSpPr>
          <p:nvPr>
            <p:ph type="title"/>
          </p:nvPr>
        </p:nvSpPr>
        <p:spPr>
          <a:xfrm>
            <a:off x="819372" y="817137"/>
            <a:ext cx="4337407" cy="1527048"/>
          </a:xfrm>
        </p:spPr>
        <p:txBody>
          <a:bodyPr anchor="b"/>
          <a:lstStyle>
            <a:lvl1pPr>
              <a:defRPr sz="3600"/>
            </a:lvl1pPr>
          </a:lstStyle>
          <a:p>
            <a:r>
              <a:rPr lang="en-US" dirty="0"/>
              <a:t>Click to edit Master title style</a:t>
            </a:r>
          </a:p>
        </p:txBody>
      </p:sp>
      <p:sp>
        <p:nvSpPr>
          <p:cNvPr id="16" name="Content Placeholder 7">
            <a:extLst>
              <a:ext uri="{FF2B5EF4-FFF2-40B4-BE49-F238E27FC236}">
                <a16:creationId xmlns:a16="http://schemas.microsoft.com/office/drawing/2014/main" id="{21D88E16-573F-A597-7EE7-887CF9D8D3F1}"/>
              </a:ext>
            </a:extLst>
          </p:cNvPr>
          <p:cNvSpPr>
            <a:spLocks noGrp="1"/>
          </p:cNvSpPr>
          <p:nvPr>
            <p:ph sz="quarter" idx="14"/>
          </p:nvPr>
        </p:nvSpPr>
        <p:spPr>
          <a:xfrm>
            <a:off x="819301" y="2637763"/>
            <a:ext cx="4338165" cy="341109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10">
            <a:extLst>
              <a:ext uri="{FF2B5EF4-FFF2-40B4-BE49-F238E27FC236}">
                <a16:creationId xmlns:a16="http://schemas.microsoft.com/office/drawing/2014/main" id="{6A972FDA-9B64-2E1F-84D9-B8941D9AC82B}"/>
              </a:ext>
            </a:extLst>
          </p:cNvPr>
          <p:cNvSpPr>
            <a:spLocks noGrp="1"/>
          </p:cNvSpPr>
          <p:nvPr>
            <p:ph type="pic" sz="quarter" idx="18" hasCustomPrompt="1"/>
          </p:nvPr>
        </p:nvSpPr>
        <p:spPr>
          <a:xfrm>
            <a:off x="5752063" y="361188"/>
            <a:ext cx="6089904" cy="6135624"/>
          </a:xfrm>
          <a:blipFill>
            <a:blip r:embed="rId2">
              <a:alphaModFix amt="70000"/>
              <a:extLst>
                <a:ext uri="{28A0092B-C50C-407E-A947-70E740481C1C}">
                  <a14:useLocalDpi xmlns:a14="http://schemas.microsoft.com/office/drawing/2010/main" val="0"/>
                </a:ext>
              </a:extLst>
            </a:blip>
            <a:stretch>
              <a:fillRect/>
            </a:stretch>
          </a:blipFill>
          <a:ln w="19050">
            <a:noFill/>
            <a:miter lim="800000"/>
          </a:ln>
        </p:spPr>
        <p:txBody>
          <a:bodyPr/>
          <a:lstStyle>
            <a:lvl1pPr marL="0" indent="0">
              <a:buNone/>
              <a:defRPr/>
            </a:lvl1pPr>
          </a:lstStyle>
          <a:p>
            <a:r>
              <a:rPr lang="en-US" dirty="0"/>
              <a:t> </a:t>
            </a:r>
          </a:p>
        </p:txBody>
      </p:sp>
      <p:sp>
        <p:nvSpPr>
          <p:cNvPr id="4" name="Rectangle 3">
            <a:extLst>
              <a:ext uri="{FF2B5EF4-FFF2-40B4-BE49-F238E27FC236}">
                <a16:creationId xmlns:a16="http://schemas.microsoft.com/office/drawing/2014/main" id="{6AB7641C-0FEE-FC12-84B6-FDB399A2110B}"/>
              </a:ext>
            </a:extLst>
          </p:cNvPr>
          <p:cNvSpPr/>
          <p:nvPr userDrawn="1"/>
        </p:nvSpPr>
        <p:spPr>
          <a:xfrm>
            <a:off x="337457" y="351065"/>
            <a:ext cx="5282687"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4092A368-511B-76F6-C241-598461CF9E5C}"/>
              </a:ext>
            </a:extLst>
          </p:cNvPr>
          <p:cNvSpPr/>
          <p:nvPr userDrawn="1"/>
        </p:nvSpPr>
        <p:spPr>
          <a:xfrm>
            <a:off x="5744782" y="351064"/>
            <a:ext cx="6104466" cy="6155870"/>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Date Placeholder 1">
            <a:extLst>
              <a:ext uri="{FF2B5EF4-FFF2-40B4-BE49-F238E27FC236}">
                <a16:creationId xmlns:a16="http://schemas.microsoft.com/office/drawing/2014/main" id="{83862476-C6C3-75C3-F440-74F469A967A1}"/>
              </a:ext>
            </a:extLst>
          </p:cNvPr>
          <p:cNvSpPr>
            <a:spLocks noGrp="1"/>
          </p:cNvSpPr>
          <p:nvPr>
            <p:ph type="dt" sz="half" idx="19"/>
          </p:nvPr>
        </p:nvSpPr>
        <p:spPr/>
        <p:txBody>
          <a:bodyPr/>
          <a:lstStyle/>
          <a:p>
            <a:fld id="{CA325475-EA0F-49B2-A586-CC0D8CB91667}" type="datetime1">
              <a:rPr lang="en-US" smtClean="0"/>
              <a:pPr/>
              <a:t>7/7/2026</a:t>
            </a:fld>
            <a:endParaRPr lang="en-US" dirty="0"/>
          </a:p>
        </p:txBody>
      </p:sp>
      <p:sp>
        <p:nvSpPr>
          <p:cNvPr id="3" name="Footer Placeholder 2">
            <a:extLst>
              <a:ext uri="{FF2B5EF4-FFF2-40B4-BE49-F238E27FC236}">
                <a16:creationId xmlns:a16="http://schemas.microsoft.com/office/drawing/2014/main" id="{E7180EED-4901-3AAF-D90A-6939CE7EFC54}"/>
              </a:ext>
            </a:extLst>
          </p:cNvPr>
          <p:cNvSpPr>
            <a:spLocks noGrp="1"/>
          </p:cNvSpPr>
          <p:nvPr>
            <p:ph type="ftr" sz="quarter" idx="20"/>
          </p:nvPr>
        </p:nvSpPr>
        <p:spPr/>
        <p:txBody>
          <a:bodyPr/>
          <a:lstStyle/>
          <a:p>
            <a:r>
              <a:rPr lang="en-US"/>
              <a:t>Sample Footer Text</a:t>
            </a:r>
            <a:endParaRPr lang="en-US" dirty="0"/>
          </a:p>
        </p:txBody>
      </p:sp>
      <p:sp>
        <p:nvSpPr>
          <p:cNvPr id="5" name="Slide Number Placeholder 4">
            <a:extLst>
              <a:ext uri="{FF2B5EF4-FFF2-40B4-BE49-F238E27FC236}">
                <a16:creationId xmlns:a16="http://schemas.microsoft.com/office/drawing/2014/main" id="{5E2DB5DB-B146-43DC-2A42-3440832AACC7}"/>
              </a:ext>
            </a:extLst>
          </p:cNvPr>
          <p:cNvSpPr>
            <a:spLocks noGrp="1"/>
          </p:cNvSpPr>
          <p:nvPr>
            <p:ph type="sldNum" sz="quarter" idx="21"/>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8736618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373949" y="819804"/>
            <a:ext cx="6022523" cy="1143000"/>
          </a:xfrm>
        </p:spPr>
        <p:txBody>
          <a:bodyPr anchor="b"/>
          <a:lstStyle/>
          <a:p>
            <a:r>
              <a:rPr lang="en-US" dirty="0"/>
              <a:t>Click to edit Master title style</a:t>
            </a:r>
          </a:p>
        </p:txBody>
      </p:sp>
      <p:sp>
        <p:nvSpPr>
          <p:cNvPr id="12" name="Picture Placeholder 10">
            <a:extLst>
              <a:ext uri="{FF2B5EF4-FFF2-40B4-BE49-F238E27FC236}">
                <a16:creationId xmlns:a16="http://schemas.microsoft.com/office/drawing/2014/main" id="{012C0B99-EF0E-8361-CB67-7A1CB46A5197}"/>
              </a:ext>
            </a:extLst>
          </p:cNvPr>
          <p:cNvSpPr>
            <a:spLocks noGrp="1"/>
          </p:cNvSpPr>
          <p:nvPr>
            <p:ph type="pic" sz="quarter" idx="18" hasCustomPrompt="1"/>
          </p:nvPr>
        </p:nvSpPr>
        <p:spPr>
          <a:xfrm>
            <a:off x="356616" y="361186"/>
            <a:ext cx="4434840" cy="6135624"/>
          </a:xfrm>
          <a:blipFill>
            <a:blip r:embed="rId2">
              <a:alphaModFix amt="70000"/>
              <a:extLst>
                <a:ext uri="{28A0092B-C50C-407E-A947-70E740481C1C}">
                  <a14:useLocalDpi xmlns:a14="http://schemas.microsoft.com/office/drawing/2010/main" val="0"/>
                </a:ext>
              </a:extLst>
            </a:blip>
            <a:stretch>
              <a:fillRect/>
            </a:stretch>
          </a:blipFill>
          <a:ln w="19050">
            <a:noFill/>
            <a:miter lim="800000"/>
          </a:ln>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352341" y="2235200"/>
            <a:ext cx="6044132" cy="38029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5">
            <a:extLst>
              <a:ext uri="{FF2B5EF4-FFF2-40B4-BE49-F238E27FC236}">
                <a16:creationId xmlns:a16="http://schemas.microsoft.com/office/drawing/2014/main" id="{6BA43DA6-AD92-1399-A6A7-42F89C87DC1A}"/>
              </a:ext>
            </a:extLst>
          </p:cNvPr>
          <p:cNvSpPr/>
          <p:nvPr userDrawn="1"/>
        </p:nvSpPr>
        <p:spPr>
          <a:xfrm>
            <a:off x="337455" y="351064"/>
            <a:ext cx="4462272" cy="6155870"/>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8B4474DB-FD35-4937-0024-1F6311BC8B2F}"/>
              </a:ext>
            </a:extLst>
          </p:cNvPr>
          <p:cNvSpPr/>
          <p:nvPr userDrawn="1"/>
        </p:nvSpPr>
        <p:spPr>
          <a:xfrm>
            <a:off x="4915879" y="351065"/>
            <a:ext cx="6938663"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a:extLst>
              <a:ext uri="{FF2B5EF4-FFF2-40B4-BE49-F238E27FC236}">
                <a16:creationId xmlns:a16="http://schemas.microsoft.com/office/drawing/2014/main" id="{D3E7D411-4BBB-D7F2-AA01-60F0E96ADECC}"/>
              </a:ext>
            </a:extLst>
          </p:cNvPr>
          <p:cNvSpPr>
            <a:spLocks noGrp="1"/>
          </p:cNvSpPr>
          <p:nvPr>
            <p:ph type="dt" sz="half" idx="19"/>
          </p:nvPr>
        </p:nvSpPr>
        <p:spPr>
          <a:xfrm>
            <a:off x="5349240" y="6498770"/>
            <a:ext cx="1328651" cy="359229"/>
          </a:xfrm>
        </p:spPr>
        <p:txBody>
          <a:bodyPr/>
          <a:lstStyle/>
          <a:p>
            <a:fld id="{CA325475-EA0F-49B2-A586-CC0D8CB91667}" type="datetime1">
              <a:rPr lang="en-US" smtClean="0"/>
              <a:pPr/>
              <a:t>7/7/2026</a:t>
            </a:fld>
            <a:endParaRPr lang="en-US" dirty="0"/>
          </a:p>
        </p:txBody>
      </p:sp>
      <p:sp>
        <p:nvSpPr>
          <p:cNvPr id="7" name="Footer Placeholder 6">
            <a:extLst>
              <a:ext uri="{FF2B5EF4-FFF2-40B4-BE49-F238E27FC236}">
                <a16:creationId xmlns:a16="http://schemas.microsoft.com/office/drawing/2014/main" id="{7EADEDE4-1283-DC77-8774-CE66A7FCFC57}"/>
              </a:ext>
            </a:extLst>
          </p:cNvPr>
          <p:cNvSpPr>
            <a:spLocks noGrp="1"/>
          </p:cNvSpPr>
          <p:nvPr>
            <p:ph type="ftr" sz="quarter" idx="20"/>
          </p:nvPr>
        </p:nvSpPr>
        <p:spPr/>
        <p:txBody>
          <a:bodyPr/>
          <a:lstStyle/>
          <a:p>
            <a:r>
              <a:rPr lang="en-US"/>
              <a:t>Sample Footer Text</a:t>
            </a:r>
            <a:endParaRPr lang="en-US" dirty="0"/>
          </a:p>
        </p:txBody>
      </p:sp>
      <p:sp>
        <p:nvSpPr>
          <p:cNvPr id="11" name="Slide Number Placeholder 10">
            <a:extLst>
              <a:ext uri="{FF2B5EF4-FFF2-40B4-BE49-F238E27FC236}">
                <a16:creationId xmlns:a16="http://schemas.microsoft.com/office/drawing/2014/main" id="{C4205AEA-132E-F82A-F279-CF7FB6417B91}"/>
              </a:ext>
            </a:extLst>
          </p:cNvPr>
          <p:cNvSpPr>
            <a:spLocks noGrp="1"/>
          </p:cNvSpPr>
          <p:nvPr>
            <p:ph type="sldNum" sz="quarter" idx="21"/>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8504245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96708" y="826408"/>
            <a:ext cx="6022524" cy="1143000"/>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796834" y="2243328"/>
            <a:ext cx="6022524" cy="380553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10">
            <a:extLst>
              <a:ext uri="{FF2B5EF4-FFF2-40B4-BE49-F238E27FC236}">
                <a16:creationId xmlns:a16="http://schemas.microsoft.com/office/drawing/2014/main" id="{13B8FE68-7B6E-3218-44A6-F1880E54EE81}"/>
              </a:ext>
            </a:extLst>
          </p:cNvPr>
          <p:cNvSpPr>
            <a:spLocks noGrp="1"/>
          </p:cNvSpPr>
          <p:nvPr>
            <p:ph type="pic" sz="quarter" idx="18" hasCustomPrompt="1"/>
          </p:nvPr>
        </p:nvSpPr>
        <p:spPr>
          <a:xfrm>
            <a:off x="7401964" y="361186"/>
            <a:ext cx="4434840" cy="6135624"/>
          </a:xfrm>
          <a:blipFill>
            <a:blip r:embed="rId2">
              <a:alphaModFix amt="70000"/>
              <a:extLst>
                <a:ext uri="{28A0092B-C50C-407E-A947-70E740481C1C}">
                  <a14:useLocalDpi xmlns:a14="http://schemas.microsoft.com/office/drawing/2010/main" val="0"/>
                </a:ext>
              </a:extLst>
            </a:blip>
            <a:stretch>
              <a:fillRect/>
            </a:stretch>
          </a:blipFill>
          <a:ln w="19050">
            <a:noFill/>
            <a:miter lim="800000"/>
          </a:ln>
        </p:spPr>
        <p:txBody>
          <a:bodyPr/>
          <a:lstStyle>
            <a:lvl1pPr marL="0" indent="0">
              <a:buNone/>
              <a:defRPr/>
            </a:lvl1pPr>
          </a:lstStyle>
          <a:p>
            <a:r>
              <a:rPr lang="en-US" dirty="0"/>
              <a:t> </a:t>
            </a:r>
          </a:p>
        </p:txBody>
      </p:sp>
      <p:sp>
        <p:nvSpPr>
          <p:cNvPr id="3" name="Rectangle 2">
            <a:extLst>
              <a:ext uri="{FF2B5EF4-FFF2-40B4-BE49-F238E27FC236}">
                <a16:creationId xmlns:a16="http://schemas.microsoft.com/office/drawing/2014/main" id="{519D2FFC-2E73-8E67-42FD-E85E9D7166B6}"/>
              </a:ext>
            </a:extLst>
          </p:cNvPr>
          <p:cNvSpPr/>
          <p:nvPr userDrawn="1"/>
        </p:nvSpPr>
        <p:spPr>
          <a:xfrm>
            <a:off x="337457" y="351065"/>
            <a:ext cx="6939845"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4B0B6AB1-45E0-8ED2-07D0-7F09A97072E8}"/>
              </a:ext>
            </a:extLst>
          </p:cNvPr>
          <p:cNvSpPr/>
          <p:nvPr userDrawn="1"/>
        </p:nvSpPr>
        <p:spPr>
          <a:xfrm>
            <a:off x="7392820" y="351063"/>
            <a:ext cx="4453128"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Date Placeholder 5">
            <a:extLst>
              <a:ext uri="{FF2B5EF4-FFF2-40B4-BE49-F238E27FC236}">
                <a16:creationId xmlns:a16="http://schemas.microsoft.com/office/drawing/2014/main" id="{66BCA70D-4E1A-9515-CF3A-C9ADDAEA5180}"/>
              </a:ext>
            </a:extLst>
          </p:cNvPr>
          <p:cNvSpPr>
            <a:spLocks noGrp="1"/>
          </p:cNvSpPr>
          <p:nvPr>
            <p:ph type="dt" sz="half" idx="19"/>
          </p:nvPr>
        </p:nvSpPr>
        <p:spPr/>
        <p:txBody>
          <a:bodyPr/>
          <a:lstStyle/>
          <a:p>
            <a:fld id="{CA325475-EA0F-49B2-A586-CC0D8CB91667}" type="datetime1">
              <a:rPr lang="en-US" smtClean="0"/>
              <a:pPr/>
              <a:t>7/7/2026</a:t>
            </a:fld>
            <a:endParaRPr lang="en-US" dirty="0"/>
          </a:p>
        </p:txBody>
      </p:sp>
      <p:sp>
        <p:nvSpPr>
          <p:cNvPr id="7" name="Footer Placeholder 6">
            <a:extLst>
              <a:ext uri="{FF2B5EF4-FFF2-40B4-BE49-F238E27FC236}">
                <a16:creationId xmlns:a16="http://schemas.microsoft.com/office/drawing/2014/main" id="{6CE00F06-2901-FA79-7DB4-8439628B19A8}"/>
              </a:ext>
            </a:extLst>
          </p:cNvPr>
          <p:cNvSpPr>
            <a:spLocks noGrp="1"/>
          </p:cNvSpPr>
          <p:nvPr>
            <p:ph type="ftr" sz="quarter" idx="20"/>
          </p:nvPr>
        </p:nvSpPr>
        <p:spPr/>
        <p:txBody>
          <a:bodyPr/>
          <a:lstStyle/>
          <a:p>
            <a:r>
              <a:rPr lang="en-US"/>
              <a:t>Sample Footer Text</a:t>
            </a:r>
            <a:endParaRPr lang="en-US" dirty="0"/>
          </a:p>
        </p:txBody>
      </p:sp>
      <p:sp>
        <p:nvSpPr>
          <p:cNvPr id="9" name="Slide Number Placeholder 8">
            <a:extLst>
              <a:ext uri="{FF2B5EF4-FFF2-40B4-BE49-F238E27FC236}">
                <a16:creationId xmlns:a16="http://schemas.microsoft.com/office/drawing/2014/main" id="{3892C729-DF2C-B480-6535-64FC89E4561A}"/>
              </a:ext>
            </a:extLst>
          </p:cNvPr>
          <p:cNvSpPr>
            <a:spLocks noGrp="1"/>
          </p:cNvSpPr>
          <p:nvPr>
            <p:ph type="sldNum" sz="quarter" idx="21"/>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8681008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95527" y="4336837"/>
            <a:ext cx="3739896" cy="1863698"/>
          </a:xfrm>
        </p:spPr>
        <p:txBody>
          <a:bodyPr anchor="ctr">
            <a:normAutofit/>
          </a:bodyPr>
          <a:lstStyle>
            <a:lvl1pPr>
              <a:defRPr sz="3200"/>
            </a:lvl1pPr>
          </a:lstStyle>
          <a:p>
            <a:r>
              <a:rPr lang="en-US" dirty="0"/>
              <a:t>Click to edit Master title style</a:t>
            </a:r>
          </a:p>
        </p:txBody>
      </p:sp>
      <p:sp>
        <p:nvSpPr>
          <p:cNvPr id="15" name="Picture Placeholder 10">
            <a:extLst>
              <a:ext uri="{FF2B5EF4-FFF2-40B4-BE49-F238E27FC236}">
                <a16:creationId xmlns:a16="http://schemas.microsoft.com/office/drawing/2014/main" id="{590F4507-3E12-8BCC-96C4-5E91E00DE057}"/>
              </a:ext>
            </a:extLst>
          </p:cNvPr>
          <p:cNvSpPr>
            <a:spLocks noGrp="1"/>
          </p:cNvSpPr>
          <p:nvPr>
            <p:ph type="pic" sz="quarter" idx="18" hasCustomPrompt="1"/>
          </p:nvPr>
        </p:nvSpPr>
        <p:spPr>
          <a:xfrm>
            <a:off x="348996" y="358671"/>
            <a:ext cx="11494008" cy="3547872"/>
          </a:xfrm>
          <a:blipFill dpi="0" rotWithShape="1">
            <a:blip r:embed="rId2">
              <a:alphaModFix amt="50000"/>
              <a:extLst>
                <a:ext uri="{28A0092B-C50C-407E-A947-70E740481C1C}">
                  <a14:useLocalDpi xmlns:a14="http://schemas.microsoft.com/office/drawing/2010/main" val="0"/>
                </a:ext>
              </a:extLst>
            </a:blip>
            <a:srcRect/>
            <a:stretch>
              <a:fillRect/>
            </a:stretch>
          </a:blipFill>
          <a:ln w="19050">
            <a:noFill/>
            <a:miter lim="800000"/>
          </a:ln>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349240" y="4336837"/>
            <a:ext cx="6041938" cy="1863698"/>
          </a:xfrm>
        </p:spPr>
        <p:txBody>
          <a:bodyPr anchor="ctr">
            <a:normAutofit/>
          </a:bodyPr>
          <a:lstStyle>
            <a:lvl1pPr marL="0" indent="0">
              <a:buFont typeface="Arial" panose="020B0604020202020204" pitchFamily="34" charset="0"/>
              <a:buNone/>
              <a:defRPr sz="1400"/>
            </a:lvl1pPr>
            <a:lvl2pPr marL="228600" indent="0">
              <a:buFont typeface="Arial" panose="020B0604020202020204" pitchFamily="34" charset="0"/>
              <a:buNone/>
              <a:defRPr sz="1400"/>
            </a:lvl2pPr>
            <a:lvl3pPr marL="457200" indent="0">
              <a:buFont typeface="Arial" panose="020B0604020202020204" pitchFamily="34" charset="0"/>
              <a:buNone/>
              <a:defRPr sz="1400"/>
            </a:lvl3pPr>
            <a:lvl4pPr marL="685800" indent="0">
              <a:buFont typeface="Arial" panose="020B0604020202020204" pitchFamily="34" charset="0"/>
              <a:buNone/>
              <a:defRPr sz="1400"/>
            </a:lvl4pPr>
            <a:lvl5pPr marL="914400" indent="0">
              <a:buFont typeface="Arial" panose="020B0604020202020204" pitchFamily="34" charset="0"/>
              <a:buNone/>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33D736FE-15B3-4F20-9261-F868C8825F0F}" type="datetime1">
              <a:rPr lang="en-US" smtClean="0"/>
              <a:t>7/7/2026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16" name="Rectangle 15">
            <a:extLst>
              <a:ext uri="{FF2B5EF4-FFF2-40B4-BE49-F238E27FC236}">
                <a16:creationId xmlns:a16="http://schemas.microsoft.com/office/drawing/2014/main" id="{DB72880B-AEAD-196C-0715-91B527BD2668}"/>
              </a:ext>
            </a:extLst>
          </p:cNvPr>
          <p:cNvSpPr/>
          <p:nvPr userDrawn="1"/>
        </p:nvSpPr>
        <p:spPr>
          <a:xfrm>
            <a:off x="337456" y="4038600"/>
            <a:ext cx="11527515" cy="2468336"/>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D5541655-3554-4192-AE10-BB95B2B3FCA7}"/>
              </a:ext>
            </a:extLst>
          </p:cNvPr>
          <p:cNvSpPr/>
          <p:nvPr userDrawn="1"/>
        </p:nvSpPr>
        <p:spPr>
          <a:xfrm>
            <a:off x="339852" y="351064"/>
            <a:ext cx="11512296" cy="3563087"/>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684438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95527" y="647156"/>
            <a:ext cx="3739896" cy="1863698"/>
          </a:xfrm>
        </p:spPr>
        <p:txBody>
          <a:bodyPr anchor="ctr">
            <a:normAutofit/>
          </a:bodyPr>
          <a:lstStyle>
            <a:lvl1pPr>
              <a:defRPr sz="3200"/>
            </a:lvl1pPr>
          </a:lstStyle>
          <a:p>
            <a:r>
              <a:rPr lang="en-US" dirty="0"/>
              <a:t>Click to edit Master title style</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349240" y="647156"/>
            <a:ext cx="6041938" cy="1863698"/>
          </a:xfrm>
        </p:spPr>
        <p:txBody>
          <a:bodyPr anchor="ctr">
            <a:normAutofit/>
          </a:bodyPr>
          <a:lstStyle>
            <a:lvl1pPr marL="0" indent="0">
              <a:buFont typeface="Arial" panose="020B0604020202020204" pitchFamily="34" charset="0"/>
              <a:buNone/>
              <a:defRPr sz="1400"/>
            </a:lvl1pPr>
            <a:lvl2pPr marL="228600" indent="0">
              <a:buFont typeface="Arial" panose="020B0604020202020204" pitchFamily="34" charset="0"/>
              <a:buNone/>
              <a:defRPr sz="1400"/>
            </a:lvl2pPr>
            <a:lvl3pPr marL="457200" indent="0">
              <a:buFont typeface="Arial" panose="020B0604020202020204" pitchFamily="34" charset="0"/>
              <a:buNone/>
              <a:defRPr sz="1400"/>
            </a:lvl3pPr>
            <a:lvl4pPr marL="685800" indent="0">
              <a:buFont typeface="Arial" panose="020B0604020202020204" pitchFamily="34" charset="0"/>
              <a:buNone/>
              <a:defRPr sz="1400"/>
            </a:lvl4pPr>
            <a:lvl5pPr marL="914400" indent="0">
              <a:buFont typeface="Arial" panose="020B0604020202020204" pitchFamily="34" charset="0"/>
              <a:buNone/>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Picture Placeholder 10">
            <a:extLst>
              <a:ext uri="{FF2B5EF4-FFF2-40B4-BE49-F238E27FC236}">
                <a16:creationId xmlns:a16="http://schemas.microsoft.com/office/drawing/2014/main" id="{590F4507-3E12-8BCC-96C4-5E91E00DE057}"/>
              </a:ext>
            </a:extLst>
          </p:cNvPr>
          <p:cNvSpPr>
            <a:spLocks noGrp="1"/>
          </p:cNvSpPr>
          <p:nvPr>
            <p:ph type="pic" sz="quarter" idx="18" hasCustomPrompt="1"/>
          </p:nvPr>
        </p:nvSpPr>
        <p:spPr>
          <a:xfrm>
            <a:off x="348996" y="2940988"/>
            <a:ext cx="11494008" cy="3547872"/>
          </a:xfrm>
          <a:blipFill dpi="0" rotWithShape="1">
            <a:blip r:embed="rId2">
              <a:alphaModFix amt="50000"/>
              <a:extLst>
                <a:ext uri="{28A0092B-C50C-407E-A947-70E740481C1C}">
                  <a14:useLocalDpi xmlns:a14="http://schemas.microsoft.com/office/drawing/2010/main" val="0"/>
                </a:ext>
              </a:extLst>
            </a:blip>
            <a:srcRect/>
            <a:stretch>
              <a:fillRect/>
            </a:stretch>
          </a:blipFill>
          <a:ln w="19050">
            <a:noFill/>
            <a:miter lim="800000"/>
          </a:ln>
        </p:spPr>
        <p:txBody>
          <a:bodyPr/>
          <a:lstStyle>
            <a:lvl1pPr marL="0" indent="0">
              <a:buNone/>
              <a:defRPr/>
            </a:lvl1pPr>
          </a:lstStyle>
          <a:p>
            <a:r>
              <a:rPr lang="en-US" dirty="0"/>
              <a:t> </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33D736FE-15B3-4F20-9261-F868C8825F0F}" type="datetime1">
              <a:rPr lang="en-US" smtClean="0"/>
              <a:t>7/7/2026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16" name="Rectangle 15">
            <a:extLst>
              <a:ext uri="{FF2B5EF4-FFF2-40B4-BE49-F238E27FC236}">
                <a16:creationId xmlns:a16="http://schemas.microsoft.com/office/drawing/2014/main" id="{DB72880B-AEAD-196C-0715-91B527BD2668}"/>
              </a:ext>
            </a:extLst>
          </p:cNvPr>
          <p:cNvSpPr/>
          <p:nvPr userDrawn="1"/>
        </p:nvSpPr>
        <p:spPr>
          <a:xfrm>
            <a:off x="337456" y="348919"/>
            <a:ext cx="11527515" cy="2468336"/>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D5541655-3554-4192-AE10-BB95B2B3FCA7}"/>
              </a:ext>
            </a:extLst>
          </p:cNvPr>
          <p:cNvSpPr/>
          <p:nvPr userDrawn="1"/>
        </p:nvSpPr>
        <p:spPr>
          <a:xfrm>
            <a:off x="339852" y="2933381"/>
            <a:ext cx="11512296" cy="3563087"/>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022044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with Picture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689438" y="826408"/>
            <a:ext cx="4663440" cy="932688"/>
          </a:xfrm>
        </p:spPr>
        <p:txBody>
          <a:bodyPr anchor="b"/>
          <a:lstStyle>
            <a:lvl1pPr>
              <a:defRPr sz="3200"/>
            </a:lvl1pPr>
          </a:lstStyle>
          <a:p>
            <a:r>
              <a:rPr lang="en-US" dirty="0"/>
              <a:t>Click to edit Master title style</a:t>
            </a:r>
          </a:p>
        </p:txBody>
      </p:sp>
      <p:sp>
        <p:nvSpPr>
          <p:cNvPr id="9" name="Picture Placeholder 10">
            <a:extLst>
              <a:ext uri="{FF2B5EF4-FFF2-40B4-BE49-F238E27FC236}">
                <a16:creationId xmlns:a16="http://schemas.microsoft.com/office/drawing/2014/main" id="{9CA91B26-FF37-7619-CA98-3BF61F56874C}"/>
              </a:ext>
            </a:extLst>
          </p:cNvPr>
          <p:cNvSpPr>
            <a:spLocks noGrp="1"/>
          </p:cNvSpPr>
          <p:nvPr>
            <p:ph type="pic" sz="quarter" idx="18" hasCustomPrompt="1"/>
          </p:nvPr>
        </p:nvSpPr>
        <p:spPr>
          <a:xfrm>
            <a:off x="347038" y="361188"/>
            <a:ext cx="5757377" cy="6135624"/>
          </a:xfrm>
          <a:blipFill>
            <a:blip r:embed="rId2">
              <a:alphaModFix amt="70000"/>
              <a:extLst>
                <a:ext uri="{28A0092B-C50C-407E-A947-70E740481C1C}">
                  <a14:useLocalDpi xmlns:a14="http://schemas.microsoft.com/office/drawing/2010/main" val="0"/>
                </a:ext>
              </a:extLst>
            </a:blip>
            <a:stretch>
              <a:fillRect l="-2" r="-6568"/>
            </a:stretch>
          </a:blipFill>
          <a:ln w="19050">
            <a:noFill/>
            <a:miter lim="800000"/>
          </a:ln>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6699775" y="2074889"/>
            <a:ext cx="4663440" cy="39739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Rectangle 2">
            <a:extLst>
              <a:ext uri="{FF2B5EF4-FFF2-40B4-BE49-F238E27FC236}">
                <a16:creationId xmlns:a16="http://schemas.microsoft.com/office/drawing/2014/main" id="{0B55BAA1-304B-22B8-AFFB-450B8B12DD5E}"/>
              </a:ext>
            </a:extLst>
          </p:cNvPr>
          <p:cNvSpPr/>
          <p:nvPr userDrawn="1"/>
        </p:nvSpPr>
        <p:spPr>
          <a:xfrm>
            <a:off x="6231369" y="351065"/>
            <a:ext cx="5617879"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C33E9085-3DE0-967D-6FEC-87A68F2E38F7}"/>
              </a:ext>
            </a:extLst>
          </p:cNvPr>
          <p:cNvSpPr/>
          <p:nvPr userDrawn="1"/>
        </p:nvSpPr>
        <p:spPr>
          <a:xfrm>
            <a:off x="337458" y="351064"/>
            <a:ext cx="5777294" cy="6155870"/>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a:extLst>
              <a:ext uri="{FF2B5EF4-FFF2-40B4-BE49-F238E27FC236}">
                <a16:creationId xmlns:a16="http://schemas.microsoft.com/office/drawing/2014/main" id="{0A73ECB8-1DC2-18B7-FB61-C5B409B1D3AB}"/>
              </a:ext>
            </a:extLst>
          </p:cNvPr>
          <p:cNvSpPr>
            <a:spLocks noGrp="1"/>
          </p:cNvSpPr>
          <p:nvPr>
            <p:ph type="dt" sz="half" idx="19"/>
          </p:nvPr>
        </p:nvSpPr>
        <p:spPr/>
        <p:txBody>
          <a:bodyPr/>
          <a:lstStyle/>
          <a:p>
            <a:fld id="{CA325475-EA0F-49B2-A586-CC0D8CB91667}" type="datetime1">
              <a:rPr lang="en-US" smtClean="0"/>
              <a:pPr/>
              <a:t>7/7/2026</a:t>
            </a:fld>
            <a:endParaRPr lang="en-US" dirty="0"/>
          </a:p>
        </p:txBody>
      </p:sp>
      <p:sp>
        <p:nvSpPr>
          <p:cNvPr id="5" name="Footer Placeholder 4">
            <a:extLst>
              <a:ext uri="{FF2B5EF4-FFF2-40B4-BE49-F238E27FC236}">
                <a16:creationId xmlns:a16="http://schemas.microsoft.com/office/drawing/2014/main" id="{EF837014-2CDD-1654-954A-3CFB437B0F79}"/>
              </a:ext>
            </a:extLst>
          </p:cNvPr>
          <p:cNvSpPr>
            <a:spLocks noGrp="1"/>
          </p:cNvSpPr>
          <p:nvPr>
            <p:ph type="ftr" sz="quarter" idx="20"/>
          </p:nvPr>
        </p:nvSpPr>
        <p:spPr/>
        <p:txBody>
          <a:bodyPr/>
          <a:lstStyle/>
          <a:p>
            <a:r>
              <a:rPr lang="en-US"/>
              <a:t>Sample Footer Text</a:t>
            </a:r>
            <a:endParaRPr lang="en-US" dirty="0"/>
          </a:p>
        </p:txBody>
      </p:sp>
      <p:sp>
        <p:nvSpPr>
          <p:cNvPr id="7" name="Slide Number Placeholder 6">
            <a:extLst>
              <a:ext uri="{FF2B5EF4-FFF2-40B4-BE49-F238E27FC236}">
                <a16:creationId xmlns:a16="http://schemas.microsoft.com/office/drawing/2014/main" id="{44609910-6F41-81DC-11BD-5C3B23FB661D}"/>
              </a:ext>
            </a:extLst>
          </p:cNvPr>
          <p:cNvSpPr>
            <a:spLocks noGrp="1"/>
          </p:cNvSpPr>
          <p:nvPr>
            <p:ph type="sldNum" sz="quarter" idx="21"/>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42624673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with Picture 11">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5792E787-2C43-9150-BA2C-843318A1AFFF}"/>
              </a:ext>
            </a:extLst>
          </p:cNvPr>
          <p:cNvSpPr>
            <a:spLocks noGrp="1"/>
          </p:cNvSpPr>
          <p:nvPr>
            <p:ph type="title"/>
          </p:nvPr>
        </p:nvSpPr>
        <p:spPr>
          <a:xfrm>
            <a:off x="795526" y="826408"/>
            <a:ext cx="4663440" cy="932688"/>
          </a:xfrm>
        </p:spPr>
        <p:txBody>
          <a:bodyPr anchor="b"/>
          <a:lstStyle>
            <a:lvl1pPr>
              <a:defRPr sz="3200"/>
            </a:lvl1pPr>
          </a:lstStyle>
          <a:p>
            <a:r>
              <a:rPr lang="en-US" dirty="0"/>
              <a:t>Click to edit Master title style</a:t>
            </a:r>
          </a:p>
        </p:txBody>
      </p:sp>
      <p:sp>
        <p:nvSpPr>
          <p:cNvPr id="16" name="Content Placeholder 7">
            <a:extLst>
              <a:ext uri="{FF2B5EF4-FFF2-40B4-BE49-F238E27FC236}">
                <a16:creationId xmlns:a16="http://schemas.microsoft.com/office/drawing/2014/main" id="{BD289B8E-2849-E156-7279-DA72F5F75F07}"/>
              </a:ext>
            </a:extLst>
          </p:cNvPr>
          <p:cNvSpPr>
            <a:spLocks noGrp="1"/>
          </p:cNvSpPr>
          <p:nvPr>
            <p:ph sz="quarter" idx="14"/>
          </p:nvPr>
        </p:nvSpPr>
        <p:spPr>
          <a:xfrm>
            <a:off x="806111" y="2074889"/>
            <a:ext cx="4663440" cy="39739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10">
            <a:extLst>
              <a:ext uri="{FF2B5EF4-FFF2-40B4-BE49-F238E27FC236}">
                <a16:creationId xmlns:a16="http://schemas.microsoft.com/office/drawing/2014/main" id="{FD7785D8-F9B0-93D3-47A3-4ECAC8829E2B}"/>
              </a:ext>
            </a:extLst>
          </p:cNvPr>
          <p:cNvSpPr>
            <a:spLocks noGrp="1"/>
          </p:cNvSpPr>
          <p:nvPr>
            <p:ph type="pic" sz="quarter" idx="18" hasCustomPrompt="1"/>
          </p:nvPr>
        </p:nvSpPr>
        <p:spPr>
          <a:xfrm>
            <a:off x="6076602" y="361188"/>
            <a:ext cx="5757377" cy="6135624"/>
          </a:xfrm>
          <a:blipFill>
            <a:blip r:embed="rId2">
              <a:alphaModFix amt="70000"/>
              <a:extLst>
                <a:ext uri="{28A0092B-C50C-407E-A947-70E740481C1C}">
                  <a14:useLocalDpi xmlns:a14="http://schemas.microsoft.com/office/drawing/2010/main" val="0"/>
                </a:ext>
              </a:extLst>
            </a:blip>
            <a:stretch>
              <a:fillRect l="-2" r="-6568"/>
            </a:stretch>
          </a:blipFill>
          <a:ln w="19050">
            <a:noFill/>
            <a:miter lim="800000"/>
          </a:ln>
        </p:spPr>
        <p:txBody>
          <a:bodyPr/>
          <a:lstStyle>
            <a:lvl1pPr marL="0" indent="0">
              <a:buNone/>
              <a:defRPr/>
            </a:lvl1pPr>
          </a:lstStyle>
          <a:p>
            <a:r>
              <a:rPr lang="en-US" dirty="0"/>
              <a:t> </a:t>
            </a:r>
          </a:p>
        </p:txBody>
      </p:sp>
      <p:sp>
        <p:nvSpPr>
          <p:cNvPr id="4" name="Rectangle 3">
            <a:extLst>
              <a:ext uri="{FF2B5EF4-FFF2-40B4-BE49-F238E27FC236}">
                <a16:creationId xmlns:a16="http://schemas.microsoft.com/office/drawing/2014/main" id="{DFCDBE87-6A57-2D73-C222-305AF961B664}"/>
              </a:ext>
            </a:extLst>
          </p:cNvPr>
          <p:cNvSpPr/>
          <p:nvPr userDrawn="1"/>
        </p:nvSpPr>
        <p:spPr>
          <a:xfrm>
            <a:off x="337457" y="351065"/>
            <a:ext cx="5600748"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B17F243C-548D-9C48-60F5-BC8D58A018DE}"/>
              </a:ext>
            </a:extLst>
          </p:cNvPr>
          <p:cNvSpPr/>
          <p:nvPr userDrawn="1"/>
        </p:nvSpPr>
        <p:spPr>
          <a:xfrm>
            <a:off x="6059206" y="351065"/>
            <a:ext cx="5790042"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a:extLst>
              <a:ext uri="{FF2B5EF4-FFF2-40B4-BE49-F238E27FC236}">
                <a16:creationId xmlns:a16="http://schemas.microsoft.com/office/drawing/2014/main" id="{CA039A1F-C7CE-E7D6-1B4E-1ACBB57F36D3}"/>
              </a:ext>
            </a:extLst>
          </p:cNvPr>
          <p:cNvSpPr>
            <a:spLocks noGrp="1"/>
          </p:cNvSpPr>
          <p:nvPr>
            <p:ph type="dt" sz="half" idx="19"/>
          </p:nvPr>
        </p:nvSpPr>
        <p:spPr/>
        <p:txBody>
          <a:bodyPr/>
          <a:lstStyle/>
          <a:p>
            <a:fld id="{CA325475-EA0F-49B2-A586-CC0D8CB91667}" type="datetime1">
              <a:rPr lang="en-US" smtClean="0"/>
              <a:pPr/>
              <a:t>7/7/2026</a:t>
            </a:fld>
            <a:endParaRPr lang="en-US" dirty="0"/>
          </a:p>
        </p:txBody>
      </p:sp>
      <p:sp>
        <p:nvSpPr>
          <p:cNvPr id="5" name="Footer Placeholder 4">
            <a:extLst>
              <a:ext uri="{FF2B5EF4-FFF2-40B4-BE49-F238E27FC236}">
                <a16:creationId xmlns:a16="http://schemas.microsoft.com/office/drawing/2014/main" id="{C0016FB1-CC33-21DB-78A1-2A47153DDE34}"/>
              </a:ext>
            </a:extLst>
          </p:cNvPr>
          <p:cNvSpPr>
            <a:spLocks noGrp="1"/>
          </p:cNvSpPr>
          <p:nvPr>
            <p:ph type="ftr" sz="quarter" idx="20"/>
          </p:nvPr>
        </p:nvSpPr>
        <p:spPr/>
        <p:txBody>
          <a:bodyPr/>
          <a:lstStyle/>
          <a:p>
            <a:r>
              <a:rPr lang="en-US"/>
              <a:t>Sample Footer Text</a:t>
            </a:r>
            <a:endParaRPr lang="en-US" dirty="0"/>
          </a:p>
        </p:txBody>
      </p:sp>
      <p:sp>
        <p:nvSpPr>
          <p:cNvPr id="7" name="Slide Number Placeholder 6">
            <a:extLst>
              <a:ext uri="{FF2B5EF4-FFF2-40B4-BE49-F238E27FC236}">
                <a16:creationId xmlns:a16="http://schemas.microsoft.com/office/drawing/2014/main" id="{5389BFF0-9607-2311-C797-5384CE49E3B1}"/>
              </a:ext>
            </a:extLst>
          </p:cNvPr>
          <p:cNvSpPr>
            <a:spLocks noGrp="1"/>
          </p:cNvSpPr>
          <p:nvPr>
            <p:ph type="sldNum" sz="quarter" idx="21"/>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2955302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with Picture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603504"/>
            <a:ext cx="10972802" cy="970463"/>
          </a:xfrm>
        </p:spPr>
        <p:txBody>
          <a:bodyPr anchor="ctr"/>
          <a:lstStyle/>
          <a:p>
            <a:r>
              <a:rPr lang="en-US" dirty="0"/>
              <a:t>Click to edit Master title style</a:t>
            </a:r>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627123" y="2235200"/>
            <a:ext cx="5294376" cy="395816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14">
            <a:extLst>
              <a:ext uri="{FF2B5EF4-FFF2-40B4-BE49-F238E27FC236}">
                <a16:creationId xmlns:a16="http://schemas.microsoft.com/office/drawing/2014/main" id="{BF24582F-746D-10FD-1348-A8E31D7459B4}"/>
              </a:ext>
            </a:extLst>
          </p:cNvPr>
          <p:cNvSpPr>
            <a:spLocks noGrp="1"/>
          </p:cNvSpPr>
          <p:nvPr>
            <p:ph type="pic" sz="quarter" idx="15" hasCustomPrompt="1"/>
          </p:nvPr>
        </p:nvSpPr>
        <p:spPr>
          <a:xfrm>
            <a:off x="6355507" y="1944079"/>
            <a:ext cx="5486767" cy="4553712"/>
          </a:xfrm>
          <a:blipFill dpi="0" rotWithShape="1">
            <a:blip r:embed="rId2">
              <a:alphaModFix amt="50000"/>
              <a:extLst>
                <a:ext uri="{28A0092B-C50C-407E-A947-70E740481C1C}">
                  <a14:useLocalDpi xmlns:a14="http://schemas.microsoft.com/office/drawing/2010/main" val="0"/>
                </a:ext>
              </a:extLst>
            </a:blip>
            <a:srcRect/>
            <a:stretch>
              <a:fillRect r="-16492"/>
            </a:stretch>
          </a:blipFill>
        </p:spPr>
        <p:txBody>
          <a:bodyPr/>
          <a:lstStyle>
            <a:lvl1pPr marL="0" indent="0">
              <a:buNone/>
              <a:defRPr/>
            </a:lvl1pPr>
          </a:lstStyle>
          <a:p>
            <a:r>
              <a:rPr lang="en-US" dirty="0"/>
              <a:t> </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E1E31391-F4B8-4A23-8935-365F41031646}" type="datetime1">
              <a:rPr lang="en-US" smtClean="0"/>
              <a:t>7/7/2026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3" name="Rectangle 2">
            <a:extLst>
              <a:ext uri="{FF2B5EF4-FFF2-40B4-BE49-F238E27FC236}">
                <a16:creationId xmlns:a16="http://schemas.microsoft.com/office/drawing/2014/main" id="{3A30DF84-4A5D-63C5-1700-34F6AA007632}"/>
              </a:ext>
            </a:extLst>
          </p:cNvPr>
          <p:cNvSpPr/>
          <p:nvPr userDrawn="1"/>
        </p:nvSpPr>
        <p:spPr>
          <a:xfrm flipV="1">
            <a:off x="337457" y="351062"/>
            <a:ext cx="11512296" cy="1465037"/>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079E6EAC-5CB1-AF25-6E5B-8E37D120C9B3}"/>
              </a:ext>
            </a:extLst>
          </p:cNvPr>
          <p:cNvSpPr/>
          <p:nvPr userDrawn="1"/>
        </p:nvSpPr>
        <p:spPr>
          <a:xfrm>
            <a:off x="6355507" y="1929406"/>
            <a:ext cx="5494246" cy="4577529"/>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1153CEAA-92AB-A832-438A-7F6ACCDFE1B4}"/>
              </a:ext>
            </a:extLst>
          </p:cNvPr>
          <p:cNvSpPr/>
          <p:nvPr userDrawn="1"/>
        </p:nvSpPr>
        <p:spPr>
          <a:xfrm>
            <a:off x="343147" y="1929406"/>
            <a:ext cx="5870448" cy="4577529"/>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39516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with Picture 2">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204234" y="829577"/>
            <a:ext cx="4192166" cy="3775213"/>
          </a:xfrm>
        </p:spPr>
        <p:txBody>
          <a:bodyPr vert="horz" lIns="91440" tIns="45720" rIns="91440" bIns="45720" rtlCol="0" anchor="b">
            <a:normAutofit/>
          </a:bodyPr>
          <a:lstStyle>
            <a:lvl1pPr>
              <a:defRPr lang="en-US" sz="5200" dirty="0"/>
            </a:lvl1pPr>
          </a:lstStyle>
          <a:p>
            <a:pPr lvl="0"/>
            <a:r>
              <a:rPr lang="en-US" dirty="0"/>
              <a:t>Click to edit Master title style</a:t>
            </a:r>
          </a:p>
        </p:txBody>
      </p:sp>
      <p:sp>
        <p:nvSpPr>
          <p:cNvPr id="11" name="Subtitle 2">
            <a:extLst>
              <a:ext uri="{FF2B5EF4-FFF2-40B4-BE49-F238E27FC236}">
                <a16:creationId xmlns:a16="http://schemas.microsoft.com/office/drawing/2014/main" id="{2E6A680F-1F8E-363D-A844-3A4126F02BCF}"/>
              </a:ext>
            </a:extLst>
          </p:cNvPr>
          <p:cNvSpPr>
            <a:spLocks noGrp="1"/>
          </p:cNvSpPr>
          <p:nvPr>
            <p:ph type="subTitle" idx="1"/>
          </p:nvPr>
        </p:nvSpPr>
        <p:spPr>
          <a:xfrm>
            <a:off x="7199303" y="4726885"/>
            <a:ext cx="4197096" cy="1316736"/>
          </a:xfrm>
        </p:spPr>
        <p:txBody>
          <a:bodyPr vert="horz" lIns="91440" tIns="45720" rIns="91440" bIns="45720" rtlCol="0">
            <a:normAutofit/>
          </a:bodyPr>
          <a:lstStyle>
            <a:lvl1pPr marL="0" indent="0">
              <a:buNone/>
              <a:defRPr lang="en-US" sz="2000" dirty="0"/>
            </a:lvl1pPr>
          </a:lstStyle>
          <a:p>
            <a:pPr lvl="0"/>
            <a:r>
              <a:rPr lang="en-US" dirty="0"/>
              <a:t>Click to edit Master subtitle style</a:t>
            </a:r>
          </a:p>
        </p:txBody>
      </p:sp>
      <p:sp>
        <p:nvSpPr>
          <p:cNvPr id="10" name="Picture Placeholder 10">
            <a:extLst>
              <a:ext uri="{FF2B5EF4-FFF2-40B4-BE49-F238E27FC236}">
                <a16:creationId xmlns:a16="http://schemas.microsoft.com/office/drawing/2014/main" id="{791DC7E0-CBE1-A440-0537-4B3B94635221}"/>
              </a:ext>
            </a:extLst>
          </p:cNvPr>
          <p:cNvSpPr>
            <a:spLocks noGrp="1"/>
          </p:cNvSpPr>
          <p:nvPr>
            <p:ph type="pic" sz="quarter" idx="18" hasCustomPrompt="1"/>
          </p:nvPr>
        </p:nvSpPr>
        <p:spPr>
          <a:xfrm>
            <a:off x="349375" y="361188"/>
            <a:ext cx="6281928" cy="6135624"/>
          </a:xfrm>
          <a:blipFill>
            <a:blip r:embed="rId2">
              <a:alphaModFix amt="50000"/>
              <a:extLst>
                <a:ext uri="{28A0092B-C50C-407E-A947-70E740481C1C}">
                  <a14:useLocalDpi xmlns:a14="http://schemas.microsoft.com/office/drawing/2010/main" val="0"/>
                </a:ext>
              </a:extLst>
            </a:blip>
            <a:stretch>
              <a:fillRect/>
            </a:stretch>
          </a:blipFill>
          <a:ln w="19050">
            <a:noFill/>
            <a:miter lim="800000"/>
          </a:ln>
        </p:spPr>
        <p:txBody>
          <a:bodyPr/>
          <a:lstStyle>
            <a:lvl1pPr marL="0" indent="0">
              <a:buNone/>
              <a:defRPr/>
            </a:lvl1pPr>
          </a:lstStyle>
          <a:p>
            <a:r>
              <a:rPr lang="en-US" dirty="0"/>
              <a:t> </a:t>
            </a:r>
          </a:p>
        </p:txBody>
      </p:sp>
      <p:sp>
        <p:nvSpPr>
          <p:cNvPr id="7" name="Rectangle 6">
            <a:extLst>
              <a:ext uri="{FF2B5EF4-FFF2-40B4-BE49-F238E27FC236}">
                <a16:creationId xmlns:a16="http://schemas.microsoft.com/office/drawing/2014/main" id="{EE0CD339-777A-9749-4666-3527C14B9743}"/>
              </a:ext>
            </a:extLst>
          </p:cNvPr>
          <p:cNvSpPr/>
          <p:nvPr userDrawn="1"/>
        </p:nvSpPr>
        <p:spPr>
          <a:xfrm>
            <a:off x="6751530" y="351065"/>
            <a:ext cx="5097718"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426EF7C5-69F2-91FF-0C1E-398B01AB0F98}"/>
              </a:ext>
            </a:extLst>
          </p:cNvPr>
          <p:cNvSpPr/>
          <p:nvPr userDrawn="1"/>
        </p:nvSpPr>
        <p:spPr>
          <a:xfrm>
            <a:off x="334788" y="353022"/>
            <a:ext cx="6300216" cy="6153912"/>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a:extLst>
              <a:ext uri="{FF2B5EF4-FFF2-40B4-BE49-F238E27FC236}">
                <a16:creationId xmlns:a16="http://schemas.microsoft.com/office/drawing/2014/main" id="{7BCC1026-8D94-2081-4610-6490A031C2BE}"/>
              </a:ext>
            </a:extLst>
          </p:cNvPr>
          <p:cNvSpPr>
            <a:spLocks noGrp="1"/>
          </p:cNvSpPr>
          <p:nvPr>
            <p:ph type="dt" sz="half" idx="19"/>
          </p:nvPr>
        </p:nvSpPr>
        <p:spPr/>
        <p:txBody>
          <a:bodyPr/>
          <a:lstStyle/>
          <a:p>
            <a:fld id="{CA325475-EA0F-49B2-A586-CC0D8CB91667}" type="datetime1">
              <a:rPr lang="en-US" smtClean="0"/>
              <a:pPr/>
              <a:t>7/7/2026</a:t>
            </a:fld>
            <a:endParaRPr lang="en-US" dirty="0"/>
          </a:p>
        </p:txBody>
      </p:sp>
      <p:sp>
        <p:nvSpPr>
          <p:cNvPr id="6" name="Footer Placeholder 5">
            <a:extLst>
              <a:ext uri="{FF2B5EF4-FFF2-40B4-BE49-F238E27FC236}">
                <a16:creationId xmlns:a16="http://schemas.microsoft.com/office/drawing/2014/main" id="{945E5425-2E7D-668E-4A6F-75CB0F0C63B2}"/>
              </a:ext>
            </a:extLst>
          </p:cNvPr>
          <p:cNvSpPr>
            <a:spLocks noGrp="1"/>
          </p:cNvSpPr>
          <p:nvPr>
            <p:ph type="ftr" sz="quarter" idx="20"/>
          </p:nvPr>
        </p:nvSpPr>
        <p:spPr/>
        <p:txBody>
          <a:bodyPr/>
          <a:lstStyle/>
          <a:p>
            <a:r>
              <a:rPr lang="en-US"/>
              <a:t>Sample Footer Text</a:t>
            </a:r>
            <a:endParaRPr lang="en-US" dirty="0"/>
          </a:p>
        </p:txBody>
      </p:sp>
      <p:sp>
        <p:nvSpPr>
          <p:cNvPr id="8" name="Slide Number Placeholder 7">
            <a:extLst>
              <a:ext uri="{FF2B5EF4-FFF2-40B4-BE49-F238E27FC236}">
                <a16:creationId xmlns:a16="http://schemas.microsoft.com/office/drawing/2014/main" id="{A47A5843-EB2F-247C-B659-DCAD8425691C}"/>
              </a:ext>
            </a:extLst>
          </p:cNvPr>
          <p:cNvSpPr>
            <a:spLocks noGrp="1"/>
          </p:cNvSpPr>
          <p:nvPr>
            <p:ph type="sldNum" sz="quarter" idx="21"/>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546777136"/>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with Picture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603504"/>
            <a:ext cx="10972800" cy="969264"/>
          </a:xfrm>
        </p:spPr>
        <p:txBody>
          <a:bodyPr anchor="ctr" anchorCtr="0">
            <a:normAutofit/>
          </a:bodyPr>
          <a:lstStyle>
            <a:lvl1pPr>
              <a:defRPr sz="4000"/>
            </a:lvl1pPr>
          </a:lstStyle>
          <a:p>
            <a:r>
              <a:rPr lang="en-US" dirty="0"/>
              <a:t>Click to edit Master title style</a:t>
            </a:r>
          </a:p>
        </p:txBody>
      </p:sp>
      <p:sp>
        <p:nvSpPr>
          <p:cNvPr id="10" name="Picture Placeholder 14">
            <a:extLst>
              <a:ext uri="{FF2B5EF4-FFF2-40B4-BE49-F238E27FC236}">
                <a16:creationId xmlns:a16="http://schemas.microsoft.com/office/drawing/2014/main" id="{1CACF551-8B8E-91BE-64C5-80EA221DEAE4}"/>
              </a:ext>
            </a:extLst>
          </p:cNvPr>
          <p:cNvSpPr>
            <a:spLocks noGrp="1"/>
          </p:cNvSpPr>
          <p:nvPr>
            <p:ph type="pic" sz="quarter" idx="15" hasCustomPrompt="1"/>
          </p:nvPr>
        </p:nvSpPr>
        <p:spPr>
          <a:xfrm>
            <a:off x="354740" y="1944079"/>
            <a:ext cx="6391656" cy="4553712"/>
          </a:xfrm>
          <a:blipFill dpi="0" rotWithShape="1">
            <a:blip r:embed="rId2">
              <a:alphaModFix amt="50000"/>
              <a:extLst>
                <a:ext uri="{28A0092B-C50C-407E-A947-70E740481C1C}">
                  <a14:useLocalDpi xmlns:a14="http://schemas.microsoft.com/office/drawing/2010/main" val="0"/>
                </a:ext>
              </a:extLst>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7159752" y="2231136"/>
            <a:ext cx="4425696" cy="395935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3">
            <a:extLst>
              <a:ext uri="{FF2B5EF4-FFF2-40B4-BE49-F238E27FC236}">
                <a16:creationId xmlns:a16="http://schemas.microsoft.com/office/drawing/2014/main" id="{BD2198D5-C9C0-500B-4DBC-656F475E493C}"/>
              </a:ext>
            </a:extLst>
          </p:cNvPr>
          <p:cNvSpPr/>
          <p:nvPr userDrawn="1"/>
        </p:nvSpPr>
        <p:spPr>
          <a:xfrm>
            <a:off x="337457" y="1944078"/>
            <a:ext cx="6408939" cy="4562855"/>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a:extLst>
              <a:ext uri="{FF2B5EF4-FFF2-40B4-BE49-F238E27FC236}">
                <a16:creationId xmlns:a16="http://schemas.microsoft.com/office/drawing/2014/main" id="{C97157FB-CF65-571C-117F-F8FAD8D9FF52}"/>
              </a:ext>
            </a:extLst>
          </p:cNvPr>
          <p:cNvSpPr>
            <a:spLocks noGrp="1"/>
          </p:cNvSpPr>
          <p:nvPr>
            <p:ph type="dt" sz="half" idx="19"/>
          </p:nvPr>
        </p:nvSpPr>
        <p:spPr/>
        <p:txBody>
          <a:bodyPr/>
          <a:lstStyle/>
          <a:p>
            <a:fld id="{CA325475-EA0F-49B2-A586-CC0D8CB91667}" type="datetime1">
              <a:rPr lang="en-US" smtClean="0"/>
              <a:pPr/>
              <a:t>7/7/2026</a:t>
            </a:fld>
            <a:endParaRPr lang="en-US" dirty="0"/>
          </a:p>
        </p:txBody>
      </p:sp>
      <p:sp>
        <p:nvSpPr>
          <p:cNvPr id="7" name="Footer Placeholder 6">
            <a:extLst>
              <a:ext uri="{FF2B5EF4-FFF2-40B4-BE49-F238E27FC236}">
                <a16:creationId xmlns:a16="http://schemas.microsoft.com/office/drawing/2014/main" id="{F57136A7-5DB5-FAF4-1437-4CDA5E545739}"/>
              </a:ext>
            </a:extLst>
          </p:cNvPr>
          <p:cNvSpPr>
            <a:spLocks noGrp="1"/>
          </p:cNvSpPr>
          <p:nvPr>
            <p:ph type="ftr" sz="quarter" idx="20"/>
          </p:nvPr>
        </p:nvSpPr>
        <p:spPr/>
        <p:txBody>
          <a:bodyPr/>
          <a:lstStyle/>
          <a:p>
            <a:r>
              <a:rPr lang="en-US"/>
              <a:t>Sample Footer Text</a:t>
            </a:r>
            <a:endParaRPr lang="en-US" dirty="0"/>
          </a:p>
        </p:txBody>
      </p:sp>
      <p:sp>
        <p:nvSpPr>
          <p:cNvPr id="9" name="Slide Number Placeholder 8">
            <a:extLst>
              <a:ext uri="{FF2B5EF4-FFF2-40B4-BE49-F238E27FC236}">
                <a16:creationId xmlns:a16="http://schemas.microsoft.com/office/drawing/2014/main" id="{C9602816-1AAA-FE35-5C91-01A9C5DEAD00}"/>
              </a:ext>
            </a:extLst>
          </p:cNvPr>
          <p:cNvSpPr>
            <a:spLocks noGrp="1"/>
          </p:cNvSpPr>
          <p:nvPr>
            <p:ph type="sldNum" sz="quarter" idx="21"/>
          </p:nvPr>
        </p:nvSpPr>
        <p:spPr/>
        <p:txBody>
          <a:bodyPr/>
          <a:lstStyle/>
          <a:p>
            <a:fld id="{CC057153-B650-4DEB-B370-79DDCFDCE934}" type="slidenum">
              <a:rPr lang="en-US" smtClean="0"/>
              <a:pPr/>
              <a:t>‹#›</a:t>
            </a:fld>
            <a:endParaRPr lang="en-US" dirty="0"/>
          </a:p>
        </p:txBody>
      </p:sp>
      <p:sp>
        <p:nvSpPr>
          <p:cNvPr id="11" name="Rectangle 10">
            <a:extLst>
              <a:ext uri="{FF2B5EF4-FFF2-40B4-BE49-F238E27FC236}">
                <a16:creationId xmlns:a16="http://schemas.microsoft.com/office/drawing/2014/main" id="{DD9B28C9-C087-B7F9-1930-361BCE1DC434}"/>
              </a:ext>
            </a:extLst>
          </p:cNvPr>
          <p:cNvSpPr/>
          <p:nvPr userDrawn="1"/>
        </p:nvSpPr>
        <p:spPr>
          <a:xfrm flipV="1">
            <a:off x="337457" y="351062"/>
            <a:ext cx="11512296" cy="1465037"/>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A9DFE5E0-34BA-A35C-6B4F-7D3C8C7C4F9B}"/>
              </a:ext>
            </a:extLst>
          </p:cNvPr>
          <p:cNvSpPr/>
          <p:nvPr userDrawn="1"/>
        </p:nvSpPr>
        <p:spPr>
          <a:xfrm>
            <a:off x="6874592" y="1929406"/>
            <a:ext cx="4975161" cy="4577529"/>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151131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with Picture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603504"/>
            <a:ext cx="10972802" cy="970463"/>
          </a:xfrm>
        </p:spPr>
        <p:txBody>
          <a:bodyPr anchor="ctr"/>
          <a:lstStyle/>
          <a:p>
            <a:r>
              <a:rPr lang="en-US" dirty="0"/>
              <a:t>Click to edit Master title style</a:t>
            </a:r>
          </a:p>
        </p:txBody>
      </p:sp>
      <p:sp>
        <p:nvSpPr>
          <p:cNvPr id="15" name="Picture Placeholder 14">
            <a:extLst>
              <a:ext uri="{FF2B5EF4-FFF2-40B4-BE49-F238E27FC236}">
                <a16:creationId xmlns:a16="http://schemas.microsoft.com/office/drawing/2014/main" id="{689C2E73-8CB7-AB0A-D373-D9BCBE160AE9}"/>
              </a:ext>
            </a:extLst>
          </p:cNvPr>
          <p:cNvSpPr>
            <a:spLocks noGrp="1"/>
          </p:cNvSpPr>
          <p:nvPr>
            <p:ph type="pic" sz="quarter" idx="15"/>
          </p:nvPr>
        </p:nvSpPr>
        <p:spPr>
          <a:xfrm>
            <a:off x="354740" y="1944079"/>
            <a:ext cx="5486767" cy="4553712"/>
          </a:xfrm>
          <a:blipFill dpi="0" rotWithShape="1">
            <a:blip r:embed="rId2">
              <a:alphaModFix amt="50000"/>
              <a:extLst>
                <a:ext uri="{28A0092B-C50C-407E-A947-70E740481C1C}">
                  <a14:useLocalDpi xmlns:a14="http://schemas.microsoft.com/office/drawing/2010/main" val="0"/>
                </a:ext>
              </a:extLst>
            </a:blip>
            <a:srcRect/>
            <a:stretch>
              <a:fillRect r="-16492"/>
            </a:stretch>
          </a:blipFill>
        </p:spPr>
        <p:txBody>
          <a:bodyPr/>
          <a:lstStyle/>
          <a:p>
            <a:endParaRPr lang="en-US" dirty="0"/>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6289440" y="2235200"/>
            <a:ext cx="5289915" cy="395816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E1E31391-F4B8-4A23-8935-365F41031646}" type="datetime1">
              <a:rPr lang="en-US" smtClean="0"/>
              <a:t>7/7/2026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3" name="Rectangle 2">
            <a:extLst>
              <a:ext uri="{FF2B5EF4-FFF2-40B4-BE49-F238E27FC236}">
                <a16:creationId xmlns:a16="http://schemas.microsoft.com/office/drawing/2014/main" id="{3A30DF84-4A5D-63C5-1700-34F6AA007632}"/>
              </a:ext>
            </a:extLst>
          </p:cNvPr>
          <p:cNvSpPr/>
          <p:nvPr userDrawn="1"/>
        </p:nvSpPr>
        <p:spPr>
          <a:xfrm flipV="1">
            <a:off x="337457" y="351062"/>
            <a:ext cx="11512296" cy="1465037"/>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079E6EAC-5CB1-AF25-6E5B-8E37D120C9B3}"/>
              </a:ext>
            </a:extLst>
          </p:cNvPr>
          <p:cNvSpPr/>
          <p:nvPr userDrawn="1"/>
        </p:nvSpPr>
        <p:spPr>
          <a:xfrm>
            <a:off x="339851" y="1929406"/>
            <a:ext cx="5513832" cy="4577529"/>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1153CEAA-92AB-A832-438A-7F6ACCDFE1B4}"/>
              </a:ext>
            </a:extLst>
          </p:cNvPr>
          <p:cNvSpPr/>
          <p:nvPr userDrawn="1"/>
        </p:nvSpPr>
        <p:spPr>
          <a:xfrm>
            <a:off x="5978984" y="1929406"/>
            <a:ext cx="5870770" cy="4577529"/>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131655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with Picture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613350" y="819005"/>
            <a:ext cx="6777828" cy="932688"/>
          </a:xfrm>
        </p:spPr>
        <p:txBody>
          <a:bodyPr anchor="b"/>
          <a:lstStyle>
            <a:lvl1pPr>
              <a:defRPr sz="4000"/>
            </a:lvl1pPr>
          </a:lstStyle>
          <a:p>
            <a:r>
              <a:rPr lang="en-US" dirty="0"/>
              <a:t>Click to edit Master title style</a:t>
            </a:r>
          </a:p>
        </p:txBody>
      </p:sp>
      <p:sp>
        <p:nvSpPr>
          <p:cNvPr id="10" name="Picture Placeholder 10">
            <a:extLst>
              <a:ext uri="{FF2B5EF4-FFF2-40B4-BE49-F238E27FC236}">
                <a16:creationId xmlns:a16="http://schemas.microsoft.com/office/drawing/2014/main" id="{5C69378E-FD50-D0FE-49E9-FE6939F87E05}"/>
              </a:ext>
            </a:extLst>
          </p:cNvPr>
          <p:cNvSpPr>
            <a:spLocks noGrp="1"/>
          </p:cNvSpPr>
          <p:nvPr>
            <p:ph type="pic" sz="quarter" idx="18" hasCustomPrompt="1"/>
          </p:nvPr>
        </p:nvSpPr>
        <p:spPr>
          <a:xfrm>
            <a:off x="357366" y="361188"/>
            <a:ext cx="3657600" cy="6135624"/>
          </a:xfrm>
          <a:blipFill>
            <a:blip r:embed="rId2">
              <a:alphaModFix amt="70000"/>
              <a:extLst>
                <a:ext uri="{28A0092B-C50C-407E-A947-70E740481C1C}">
                  <a14:useLocalDpi xmlns:a14="http://schemas.microsoft.com/office/drawing/2010/main" val="0"/>
                </a:ext>
              </a:extLst>
            </a:blip>
            <a:stretch>
              <a:fillRect/>
            </a:stretch>
          </a:blipFill>
          <a:ln w="19050">
            <a:noFill/>
            <a:miter lim="800000"/>
          </a:ln>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613350" y="2032216"/>
            <a:ext cx="6777828" cy="403433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5">
            <a:extLst>
              <a:ext uri="{FF2B5EF4-FFF2-40B4-BE49-F238E27FC236}">
                <a16:creationId xmlns:a16="http://schemas.microsoft.com/office/drawing/2014/main" id="{02928F2E-550C-7EE7-5A6C-C30C820D21DB}"/>
              </a:ext>
            </a:extLst>
          </p:cNvPr>
          <p:cNvSpPr/>
          <p:nvPr userDrawn="1"/>
        </p:nvSpPr>
        <p:spPr>
          <a:xfrm>
            <a:off x="4155746" y="351065"/>
            <a:ext cx="7693502"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24DB15E2-0F9C-EDBB-3379-237D2F02B133}"/>
              </a:ext>
            </a:extLst>
          </p:cNvPr>
          <p:cNvSpPr/>
          <p:nvPr userDrawn="1"/>
        </p:nvSpPr>
        <p:spPr>
          <a:xfrm>
            <a:off x="348222" y="351064"/>
            <a:ext cx="3675888" cy="6155870"/>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a:extLst>
              <a:ext uri="{FF2B5EF4-FFF2-40B4-BE49-F238E27FC236}">
                <a16:creationId xmlns:a16="http://schemas.microsoft.com/office/drawing/2014/main" id="{BA4BF609-8734-8C2B-E441-E7DBAE6E3BDA}"/>
              </a:ext>
            </a:extLst>
          </p:cNvPr>
          <p:cNvSpPr>
            <a:spLocks noGrp="1"/>
          </p:cNvSpPr>
          <p:nvPr>
            <p:ph type="dt" sz="half" idx="19"/>
          </p:nvPr>
        </p:nvSpPr>
        <p:spPr/>
        <p:txBody>
          <a:bodyPr/>
          <a:lstStyle/>
          <a:p>
            <a:fld id="{CA325475-EA0F-49B2-A586-CC0D8CB91667}" type="datetime1">
              <a:rPr lang="en-US" smtClean="0"/>
              <a:pPr/>
              <a:t>7/7/2026</a:t>
            </a:fld>
            <a:endParaRPr lang="en-US" dirty="0"/>
          </a:p>
        </p:txBody>
      </p:sp>
      <p:sp>
        <p:nvSpPr>
          <p:cNvPr id="5" name="Footer Placeholder 4">
            <a:extLst>
              <a:ext uri="{FF2B5EF4-FFF2-40B4-BE49-F238E27FC236}">
                <a16:creationId xmlns:a16="http://schemas.microsoft.com/office/drawing/2014/main" id="{F7450EF1-CAAF-B39A-ED1F-4F967B0786C6}"/>
              </a:ext>
            </a:extLst>
          </p:cNvPr>
          <p:cNvSpPr>
            <a:spLocks noGrp="1"/>
          </p:cNvSpPr>
          <p:nvPr>
            <p:ph type="ftr" sz="quarter" idx="20"/>
          </p:nvPr>
        </p:nvSpPr>
        <p:spPr/>
        <p:txBody>
          <a:bodyPr/>
          <a:lstStyle/>
          <a:p>
            <a:r>
              <a:rPr lang="en-US"/>
              <a:t>Sample Footer Text</a:t>
            </a:r>
            <a:endParaRPr lang="en-US" dirty="0"/>
          </a:p>
        </p:txBody>
      </p:sp>
      <p:sp>
        <p:nvSpPr>
          <p:cNvPr id="7" name="Slide Number Placeholder 6">
            <a:extLst>
              <a:ext uri="{FF2B5EF4-FFF2-40B4-BE49-F238E27FC236}">
                <a16:creationId xmlns:a16="http://schemas.microsoft.com/office/drawing/2014/main" id="{E4D70B86-8D60-DBF5-42C5-FE10E0C6FE86}"/>
              </a:ext>
            </a:extLst>
          </p:cNvPr>
          <p:cNvSpPr>
            <a:spLocks noGrp="1"/>
          </p:cNvSpPr>
          <p:nvPr>
            <p:ph type="sldNum" sz="quarter" idx="21"/>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1066940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with Picture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95527" y="829475"/>
            <a:ext cx="6714892" cy="932688"/>
          </a:xfrm>
        </p:spPr>
        <p:txBody>
          <a:bodyPr anchor="b"/>
          <a:lstStyle>
            <a:lvl1pPr>
              <a:defRPr sz="4000"/>
            </a:lvl1pPr>
          </a:lstStyle>
          <a:p>
            <a:r>
              <a:rPr lang="en-US" dirty="0"/>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795527" y="2047532"/>
            <a:ext cx="6714892" cy="400133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Rectangle 2">
            <a:extLst>
              <a:ext uri="{FF2B5EF4-FFF2-40B4-BE49-F238E27FC236}">
                <a16:creationId xmlns:a16="http://schemas.microsoft.com/office/drawing/2014/main" id="{854216C9-E47F-BA93-3528-3DC28359BBA5}"/>
              </a:ext>
            </a:extLst>
          </p:cNvPr>
          <p:cNvSpPr/>
          <p:nvPr userDrawn="1"/>
        </p:nvSpPr>
        <p:spPr>
          <a:xfrm>
            <a:off x="337457" y="351065"/>
            <a:ext cx="7631033"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Picture Placeholder 10">
            <a:extLst>
              <a:ext uri="{FF2B5EF4-FFF2-40B4-BE49-F238E27FC236}">
                <a16:creationId xmlns:a16="http://schemas.microsoft.com/office/drawing/2014/main" id="{22729334-E74F-1D47-30E9-2040D0CCDE77}"/>
              </a:ext>
            </a:extLst>
          </p:cNvPr>
          <p:cNvSpPr>
            <a:spLocks noGrp="1"/>
          </p:cNvSpPr>
          <p:nvPr>
            <p:ph type="pic" sz="quarter" idx="18" hasCustomPrompt="1"/>
          </p:nvPr>
        </p:nvSpPr>
        <p:spPr>
          <a:xfrm>
            <a:off x="8094185" y="356616"/>
            <a:ext cx="3739896" cy="6144768"/>
          </a:xfrm>
          <a:blipFill>
            <a:blip r:embed="rId2">
              <a:alphaModFix amt="70000"/>
              <a:extLst>
                <a:ext uri="{28A0092B-C50C-407E-A947-70E740481C1C}">
                  <a14:useLocalDpi xmlns:a14="http://schemas.microsoft.com/office/drawing/2010/main" val="0"/>
                </a:ext>
              </a:extLst>
            </a:blip>
            <a:stretch>
              <a:fillRect/>
            </a:stretch>
          </a:blipFill>
          <a:ln w="19050">
            <a:noFill/>
            <a:miter lim="800000"/>
          </a:ln>
        </p:spPr>
        <p:txBody>
          <a:bodyPr/>
          <a:lstStyle>
            <a:lvl1pPr marL="0" indent="0">
              <a:buNone/>
              <a:defRPr/>
            </a:lvl1pPr>
          </a:lstStyle>
          <a:p>
            <a:r>
              <a:rPr lang="en-US" dirty="0"/>
              <a:t> </a:t>
            </a:r>
          </a:p>
        </p:txBody>
      </p:sp>
      <p:sp>
        <p:nvSpPr>
          <p:cNvPr id="4" name="Rectangle 3">
            <a:extLst>
              <a:ext uri="{FF2B5EF4-FFF2-40B4-BE49-F238E27FC236}">
                <a16:creationId xmlns:a16="http://schemas.microsoft.com/office/drawing/2014/main" id="{3105E7D9-8EB1-CCEE-CB59-564CC173739B}"/>
              </a:ext>
            </a:extLst>
          </p:cNvPr>
          <p:cNvSpPr/>
          <p:nvPr userDrawn="1"/>
        </p:nvSpPr>
        <p:spPr>
          <a:xfrm>
            <a:off x="8085041" y="351064"/>
            <a:ext cx="3758184" cy="6155870"/>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a:extLst>
              <a:ext uri="{FF2B5EF4-FFF2-40B4-BE49-F238E27FC236}">
                <a16:creationId xmlns:a16="http://schemas.microsoft.com/office/drawing/2014/main" id="{A1E56C7E-4D47-A5C6-F745-1B24CC384826}"/>
              </a:ext>
            </a:extLst>
          </p:cNvPr>
          <p:cNvSpPr>
            <a:spLocks noGrp="1"/>
          </p:cNvSpPr>
          <p:nvPr>
            <p:ph type="dt" sz="half" idx="19"/>
          </p:nvPr>
        </p:nvSpPr>
        <p:spPr/>
        <p:txBody>
          <a:bodyPr/>
          <a:lstStyle/>
          <a:p>
            <a:fld id="{CA325475-EA0F-49B2-A586-CC0D8CB91667}" type="datetime1">
              <a:rPr lang="en-US" smtClean="0"/>
              <a:pPr/>
              <a:t>7/7/2026</a:t>
            </a:fld>
            <a:endParaRPr lang="en-US" dirty="0"/>
          </a:p>
        </p:txBody>
      </p:sp>
      <p:sp>
        <p:nvSpPr>
          <p:cNvPr id="7" name="Footer Placeholder 6">
            <a:extLst>
              <a:ext uri="{FF2B5EF4-FFF2-40B4-BE49-F238E27FC236}">
                <a16:creationId xmlns:a16="http://schemas.microsoft.com/office/drawing/2014/main" id="{ECE34178-1A83-36BE-0EBF-390C6CB30C87}"/>
              </a:ext>
            </a:extLst>
          </p:cNvPr>
          <p:cNvSpPr>
            <a:spLocks noGrp="1"/>
          </p:cNvSpPr>
          <p:nvPr>
            <p:ph type="ftr" sz="quarter" idx="20"/>
          </p:nvPr>
        </p:nvSpPr>
        <p:spPr/>
        <p:txBody>
          <a:bodyPr/>
          <a:lstStyle/>
          <a:p>
            <a:r>
              <a:rPr lang="en-US"/>
              <a:t>Sample Footer Text</a:t>
            </a:r>
            <a:endParaRPr lang="en-US" dirty="0"/>
          </a:p>
        </p:txBody>
      </p:sp>
      <p:sp>
        <p:nvSpPr>
          <p:cNvPr id="9" name="Slide Number Placeholder 8">
            <a:extLst>
              <a:ext uri="{FF2B5EF4-FFF2-40B4-BE49-F238E27FC236}">
                <a16:creationId xmlns:a16="http://schemas.microsoft.com/office/drawing/2014/main" id="{E476F11D-D618-B08B-95BA-C3F1030D58AD}"/>
              </a:ext>
            </a:extLst>
          </p:cNvPr>
          <p:cNvSpPr>
            <a:spLocks noGrp="1"/>
          </p:cNvSpPr>
          <p:nvPr>
            <p:ph type="sldNum" sz="quarter" idx="21"/>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13478261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with Picture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99599"/>
            <a:ext cx="4672584" cy="1453896"/>
          </a:xfrm>
        </p:spPr>
        <p:txBody>
          <a:bodyPr>
            <a:normAutofit/>
          </a:bodyPr>
          <a:lstStyle>
            <a:lvl1pPr>
              <a:defRPr sz="3600"/>
            </a:lvl1pPr>
          </a:lstStyle>
          <a:p>
            <a:r>
              <a:rPr lang="en-US" dirty="0"/>
              <a:t>Click to edit Master title style</a:t>
            </a:r>
          </a:p>
        </p:txBody>
      </p:sp>
      <p:sp>
        <p:nvSpPr>
          <p:cNvPr id="12" name="Picture Placeholder 11">
            <a:extLst>
              <a:ext uri="{FF2B5EF4-FFF2-40B4-BE49-F238E27FC236}">
                <a16:creationId xmlns:a16="http://schemas.microsoft.com/office/drawing/2014/main" id="{4FE3DA23-DE55-6AE0-AF3B-E9803246C7CD}"/>
              </a:ext>
            </a:extLst>
          </p:cNvPr>
          <p:cNvSpPr>
            <a:spLocks noGrp="1"/>
          </p:cNvSpPr>
          <p:nvPr>
            <p:ph type="pic" sz="quarter" idx="15" hasCustomPrompt="1"/>
          </p:nvPr>
        </p:nvSpPr>
        <p:spPr>
          <a:xfrm>
            <a:off x="349324" y="2423719"/>
            <a:ext cx="5175504" cy="4069080"/>
          </a:xfrm>
          <a:blipFill>
            <a:blip r:embed="rId2">
              <a:alphaModFix amt="50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937402" y="599600"/>
            <a:ext cx="5633165" cy="56233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8EE8507B-3789-49BC-A5B5-D3B2B10E5F24}" type="datetime1">
              <a:rPr lang="en-US" smtClean="0"/>
              <a:t>7/7/2026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3" name="Rectangle 2">
            <a:extLst>
              <a:ext uri="{FF2B5EF4-FFF2-40B4-BE49-F238E27FC236}">
                <a16:creationId xmlns:a16="http://schemas.microsoft.com/office/drawing/2014/main" id="{2125B15E-907B-22E5-9483-591409F1460D}"/>
              </a:ext>
            </a:extLst>
          </p:cNvPr>
          <p:cNvSpPr/>
          <p:nvPr userDrawn="1"/>
        </p:nvSpPr>
        <p:spPr>
          <a:xfrm flipV="1">
            <a:off x="337457" y="351059"/>
            <a:ext cx="5199238" cy="1939829"/>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944643D3-05AA-D000-6F70-B39D3E837EF5}"/>
              </a:ext>
            </a:extLst>
          </p:cNvPr>
          <p:cNvSpPr/>
          <p:nvPr userDrawn="1"/>
        </p:nvSpPr>
        <p:spPr>
          <a:xfrm>
            <a:off x="5665293" y="351065"/>
            <a:ext cx="6189249"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907DB142-72B7-699F-6F87-2EFB2EBF3B22}"/>
              </a:ext>
            </a:extLst>
          </p:cNvPr>
          <p:cNvSpPr/>
          <p:nvPr userDrawn="1"/>
        </p:nvSpPr>
        <p:spPr>
          <a:xfrm flipV="1">
            <a:off x="337457" y="2409583"/>
            <a:ext cx="5199238" cy="4097352"/>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514200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with Picture 1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99599"/>
            <a:ext cx="3946824" cy="1453896"/>
          </a:xfrm>
        </p:spPr>
        <p:txBody>
          <a:bodyPr>
            <a:normAutofit/>
          </a:bodyPr>
          <a:lstStyle>
            <a:lvl1pPr>
              <a:defRPr sz="3200"/>
            </a:lvl1pPr>
          </a:lstStyle>
          <a:p>
            <a:r>
              <a:rPr lang="en-US" dirty="0"/>
              <a:t>Click to edit Master title style</a:t>
            </a:r>
          </a:p>
        </p:txBody>
      </p:sp>
      <p:sp>
        <p:nvSpPr>
          <p:cNvPr id="12" name="Picture Placeholder 11">
            <a:extLst>
              <a:ext uri="{FF2B5EF4-FFF2-40B4-BE49-F238E27FC236}">
                <a16:creationId xmlns:a16="http://schemas.microsoft.com/office/drawing/2014/main" id="{4FE3DA23-DE55-6AE0-AF3B-E9803246C7CD}"/>
              </a:ext>
            </a:extLst>
          </p:cNvPr>
          <p:cNvSpPr>
            <a:spLocks noGrp="1"/>
          </p:cNvSpPr>
          <p:nvPr>
            <p:ph type="pic" sz="quarter" idx="15"/>
          </p:nvPr>
        </p:nvSpPr>
        <p:spPr>
          <a:xfrm>
            <a:off x="349324" y="2423719"/>
            <a:ext cx="4476676" cy="4069080"/>
          </a:xfrm>
          <a:blipFill dpi="0" rotWithShape="1">
            <a:blip r:embed="rId2">
              <a:alphaModFix amt="50000"/>
              <a:extLst>
                <a:ext uri="{28A0092B-C50C-407E-A947-70E740481C1C}">
                  <a14:useLocalDpi xmlns:a14="http://schemas.microsoft.com/office/drawing/2010/main" val="0"/>
                </a:ext>
              </a:extLst>
            </a:blip>
            <a:srcRect/>
            <a:stretch>
              <a:fillRect/>
            </a:stretch>
          </a:blipFill>
        </p:spPr>
        <p:txBody>
          <a:bodyPr/>
          <a:lstStyle/>
          <a:p>
            <a:endParaRPr lang="en-US" dirty="0"/>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220382" y="599600"/>
            <a:ext cx="6350185" cy="56233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8EE8507B-3789-49BC-A5B5-D3B2B10E5F24}" type="datetime1">
              <a:rPr lang="en-US" smtClean="0"/>
              <a:t>7/7/2026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3" name="Rectangle 2">
            <a:extLst>
              <a:ext uri="{FF2B5EF4-FFF2-40B4-BE49-F238E27FC236}">
                <a16:creationId xmlns:a16="http://schemas.microsoft.com/office/drawing/2014/main" id="{2125B15E-907B-22E5-9483-591409F1460D}"/>
              </a:ext>
            </a:extLst>
          </p:cNvPr>
          <p:cNvSpPr/>
          <p:nvPr userDrawn="1"/>
        </p:nvSpPr>
        <p:spPr>
          <a:xfrm flipV="1">
            <a:off x="337457" y="351058"/>
            <a:ext cx="4488543" cy="1939829"/>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944643D3-05AA-D000-6F70-B39D3E837EF5}"/>
              </a:ext>
            </a:extLst>
          </p:cNvPr>
          <p:cNvSpPr/>
          <p:nvPr userDrawn="1"/>
        </p:nvSpPr>
        <p:spPr>
          <a:xfrm>
            <a:off x="4939611" y="351065"/>
            <a:ext cx="6914932"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907DB142-72B7-699F-6F87-2EFB2EBF3B22}"/>
              </a:ext>
            </a:extLst>
          </p:cNvPr>
          <p:cNvSpPr/>
          <p:nvPr userDrawn="1"/>
        </p:nvSpPr>
        <p:spPr>
          <a:xfrm flipV="1">
            <a:off x="337457" y="2409583"/>
            <a:ext cx="4497205" cy="4097352"/>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18611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with Picture 1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643078" y="599599"/>
            <a:ext cx="3946824" cy="1453896"/>
          </a:xfrm>
        </p:spPr>
        <p:txBody>
          <a:bodyPr>
            <a:normAutofit/>
          </a:bodyPr>
          <a:lstStyle>
            <a:lvl1pPr>
              <a:defRPr sz="3200"/>
            </a:lvl1pPr>
          </a:lstStyle>
          <a:p>
            <a:r>
              <a:rPr lang="en-US" dirty="0"/>
              <a:t>Click to edit Master title style</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640080" y="599600"/>
            <a:ext cx="6350185" cy="56233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Picture Placeholder 11">
            <a:extLst>
              <a:ext uri="{FF2B5EF4-FFF2-40B4-BE49-F238E27FC236}">
                <a16:creationId xmlns:a16="http://schemas.microsoft.com/office/drawing/2014/main" id="{4FE3DA23-DE55-6AE0-AF3B-E9803246C7CD}"/>
              </a:ext>
            </a:extLst>
          </p:cNvPr>
          <p:cNvSpPr>
            <a:spLocks noGrp="1"/>
          </p:cNvSpPr>
          <p:nvPr>
            <p:ph type="pic" sz="quarter" idx="15"/>
          </p:nvPr>
        </p:nvSpPr>
        <p:spPr>
          <a:xfrm>
            <a:off x="7370064" y="2423160"/>
            <a:ext cx="4476676" cy="4069080"/>
          </a:xfrm>
          <a:blipFill dpi="0" rotWithShape="1">
            <a:blip r:embed="rId2">
              <a:alphaModFix amt="50000"/>
              <a:extLst>
                <a:ext uri="{28A0092B-C50C-407E-A947-70E740481C1C}">
                  <a14:useLocalDpi xmlns:a14="http://schemas.microsoft.com/office/drawing/2010/main" val="0"/>
                </a:ext>
              </a:extLst>
            </a:blip>
            <a:srcRect/>
            <a:stretch>
              <a:fillRect/>
            </a:stretch>
          </a:blipFill>
        </p:spPr>
        <p:txBody>
          <a:bodyPr/>
          <a:lstStyle/>
          <a:p>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8EE8507B-3789-49BC-A5B5-D3B2B10E5F24}" type="datetime1">
              <a:rPr lang="en-US" smtClean="0"/>
              <a:t>7/7/2026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3" name="Rectangle 2">
            <a:extLst>
              <a:ext uri="{FF2B5EF4-FFF2-40B4-BE49-F238E27FC236}">
                <a16:creationId xmlns:a16="http://schemas.microsoft.com/office/drawing/2014/main" id="{2125B15E-907B-22E5-9483-591409F1460D}"/>
              </a:ext>
            </a:extLst>
          </p:cNvPr>
          <p:cNvSpPr/>
          <p:nvPr userDrawn="1"/>
        </p:nvSpPr>
        <p:spPr>
          <a:xfrm flipV="1">
            <a:off x="7360920" y="351058"/>
            <a:ext cx="4488543" cy="1939829"/>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944643D3-05AA-D000-6F70-B39D3E837EF5}"/>
              </a:ext>
            </a:extLst>
          </p:cNvPr>
          <p:cNvSpPr/>
          <p:nvPr userDrawn="1"/>
        </p:nvSpPr>
        <p:spPr>
          <a:xfrm>
            <a:off x="338328" y="351065"/>
            <a:ext cx="6914932"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907DB142-72B7-699F-6F87-2EFB2EBF3B22}"/>
              </a:ext>
            </a:extLst>
          </p:cNvPr>
          <p:cNvSpPr/>
          <p:nvPr userDrawn="1"/>
        </p:nvSpPr>
        <p:spPr>
          <a:xfrm flipV="1">
            <a:off x="7361582" y="2409583"/>
            <a:ext cx="4497205" cy="4097352"/>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873257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Number Lar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D4804-4265-85A8-7A9B-A9B3F5D80284}"/>
              </a:ext>
            </a:extLst>
          </p:cNvPr>
          <p:cNvSpPr>
            <a:spLocks noGrp="1"/>
          </p:cNvSpPr>
          <p:nvPr>
            <p:ph type="title"/>
          </p:nvPr>
        </p:nvSpPr>
        <p:spPr>
          <a:xfrm>
            <a:off x="822960" y="5029200"/>
            <a:ext cx="7525512" cy="1005840"/>
          </a:xfrm>
        </p:spPr>
        <p:txBody>
          <a:bodyPr>
            <a:normAutofit/>
          </a:bodyPr>
          <a:lstStyle>
            <a:lvl1pPr>
              <a:lnSpc>
                <a:spcPct val="110000"/>
              </a:lnSpc>
              <a:defRPr sz="1800">
                <a:latin typeface="+mn-lt"/>
              </a:defRPr>
            </a:lvl1pPr>
          </a:lstStyle>
          <a:p>
            <a:r>
              <a:rPr lang="en-US"/>
              <a:t>Click to edit Master title style</a:t>
            </a:r>
          </a:p>
        </p:txBody>
      </p:sp>
      <p:sp>
        <p:nvSpPr>
          <p:cNvPr id="9" name="Content Placeholder 8">
            <a:extLst>
              <a:ext uri="{FF2B5EF4-FFF2-40B4-BE49-F238E27FC236}">
                <a16:creationId xmlns:a16="http://schemas.microsoft.com/office/drawing/2014/main" id="{6B2D6F9C-47CA-A6AB-CB31-599736C61655}"/>
              </a:ext>
            </a:extLst>
          </p:cNvPr>
          <p:cNvSpPr>
            <a:spLocks noGrp="1"/>
          </p:cNvSpPr>
          <p:nvPr>
            <p:ph sz="quarter" idx="14" hasCustomPrompt="1"/>
          </p:nvPr>
        </p:nvSpPr>
        <p:spPr>
          <a:xfrm>
            <a:off x="822960" y="841248"/>
            <a:ext cx="10543032" cy="4151376"/>
          </a:xfrm>
        </p:spPr>
        <p:txBody>
          <a:bodyPr anchor="b">
            <a:normAutofit/>
          </a:bodyPr>
          <a:lstStyle>
            <a:lvl1pPr marL="0" indent="0">
              <a:lnSpc>
                <a:spcPct val="90000"/>
              </a:lnSpc>
              <a:buNone/>
              <a:defRPr sz="19300" b="1" baseline="0">
                <a:latin typeface="+mj-lt"/>
              </a:defRPr>
            </a:lvl1pPr>
          </a:lstStyle>
          <a:p>
            <a:pPr lvl="0"/>
            <a:r>
              <a:rPr lang="en-US" dirty="0"/>
              <a: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p>
            <a:fld id="{D6F51461-EBBE-4007-A7FA-8D550B1815C8}" type="datetime1">
              <a:rPr lang="en-US" smtClean="0"/>
              <a:t>7/7/2026</a:t>
            </a:fld>
            <a:endParaRPr lang="en-US" dirty="0"/>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6" name="Rectangle 5">
            <a:extLst>
              <a:ext uri="{FF2B5EF4-FFF2-40B4-BE49-F238E27FC236}">
                <a16:creationId xmlns:a16="http://schemas.microsoft.com/office/drawing/2014/main" id="{CA7D478B-3CC8-9331-3B4F-2130EA892404}"/>
              </a:ext>
            </a:extLst>
          </p:cNvPr>
          <p:cNvSpPr/>
          <p:nvPr userDrawn="1"/>
        </p:nvSpPr>
        <p:spPr>
          <a:xfrm>
            <a:off x="337457" y="351065"/>
            <a:ext cx="11517086"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3411833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Number Large 2">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2333244" y="5029200"/>
            <a:ext cx="7525512" cy="914400"/>
          </a:xfrm>
        </p:spPr>
        <p:txBody>
          <a:bodyPr>
            <a:normAutofit/>
          </a:bodyPr>
          <a:lstStyle>
            <a:lvl1pPr algn="ctr">
              <a:lnSpc>
                <a:spcPct val="110000"/>
              </a:lnSpc>
              <a:defRPr sz="1800" b="0">
                <a:solidFill>
                  <a:schemeClr val="tx1"/>
                </a:solidFill>
                <a:latin typeface="+mn-lt"/>
              </a:defRPr>
            </a:lvl1pPr>
          </a:lstStyle>
          <a:p>
            <a:r>
              <a:rPr lang="en-US" dirty="0"/>
              <a:t>Click to edit Master title style</a:t>
            </a:r>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824484" y="841248"/>
            <a:ext cx="10543032" cy="4169664"/>
          </a:xfrm>
        </p:spPr>
        <p:txBody>
          <a:bodyPr anchor="b">
            <a:normAutofit/>
          </a:bodyPr>
          <a:lstStyle>
            <a:lvl1pPr marL="0" indent="0" algn="ctr">
              <a:lnSpc>
                <a:spcPct val="90000"/>
              </a:lnSpc>
              <a:buNone/>
              <a:defRPr sz="19300" b="1">
                <a:solidFill>
                  <a:schemeClr val="tx1"/>
                </a:solidFill>
                <a:latin typeface="+mj-lt"/>
              </a:defRPr>
            </a:lvl1pPr>
          </a:lstStyle>
          <a:p>
            <a:pPr lvl="0"/>
            <a:r>
              <a:rPr lang="en-US" dirty="0"/>
              <a: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p>
            <a:fld id="{B57145D9-E600-48F3-8D60-FBB32619D4B7}" type="datetime1">
              <a:rPr lang="en-US" smtClean="0"/>
              <a:t>7/7/2026</a:t>
            </a:fld>
            <a:endParaRPr lang="en-US" dirty="0"/>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8" name="Rectangle 7">
            <a:extLst>
              <a:ext uri="{FF2B5EF4-FFF2-40B4-BE49-F238E27FC236}">
                <a16:creationId xmlns:a16="http://schemas.microsoft.com/office/drawing/2014/main" id="{5FC0DA6E-8242-883C-15FE-E726DCC36F80}"/>
              </a:ext>
            </a:extLst>
          </p:cNvPr>
          <p:cNvSpPr/>
          <p:nvPr userDrawn="1"/>
        </p:nvSpPr>
        <p:spPr>
          <a:xfrm>
            <a:off x="337457" y="351065"/>
            <a:ext cx="11517086"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1499322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Number Large 3">
    <p:bg>
      <p:bgPr>
        <a:solidFill>
          <a:schemeClr val="accent2"/>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F9924E45-C895-43A4-5C38-357208F050D2}"/>
              </a:ext>
            </a:extLst>
          </p:cNvPr>
          <p:cNvSpPr>
            <a:spLocks noGrp="1"/>
          </p:cNvSpPr>
          <p:nvPr>
            <p:ph type="title"/>
          </p:nvPr>
        </p:nvSpPr>
        <p:spPr>
          <a:xfrm>
            <a:off x="2333244" y="5029200"/>
            <a:ext cx="7525512" cy="914400"/>
          </a:xfrm>
        </p:spPr>
        <p:txBody>
          <a:bodyPr>
            <a:normAutofit/>
          </a:bodyPr>
          <a:lstStyle>
            <a:lvl1pPr algn="ctr">
              <a:lnSpc>
                <a:spcPct val="110000"/>
              </a:lnSpc>
              <a:defRPr sz="1800" b="0">
                <a:solidFill>
                  <a:schemeClr val="tx1"/>
                </a:solidFill>
                <a:latin typeface="+mn-lt"/>
              </a:defRPr>
            </a:lvl1pPr>
          </a:lstStyle>
          <a:p>
            <a:r>
              <a:rPr lang="en-US" dirty="0"/>
              <a:t>Click to edit Master title style</a:t>
            </a:r>
          </a:p>
        </p:txBody>
      </p:sp>
      <p:sp>
        <p:nvSpPr>
          <p:cNvPr id="10" name="Content Placeholder 6">
            <a:extLst>
              <a:ext uri="{FF2B5EF4-FFF2-40B4-BE49-F238E27FC236}">
                <a16:creationId xmlns:a16="http://schemas.microsoft.com/office/drawing/2014/main" id="{F7F1ED0D-FB7E-F1D4-6BB4-DA7FCEA9CD36}"/>
              </a:ext>
            </a:extLst>
          </p:cNvPr>
          <p:cNvSpPr>
            <a:spLocks noGrp="1"/>
          </p:cNvSpPr>
          <p:nvPr>
            <p:ph sz="quarter" idx="13" hasCustomPrompt="1"/>
          </p:nvPr>
        </p:nvSpPr>
        <p:spPr>
          <a:xfrm>
            <a:off x="824484" y="841248"/>
            <a:ext cx="10543032" cy="4167124"/>
          </a:xfrm>
        </p:spPr>
        <p:txBody>
          <a:bodyPr anchor="b">
            <a:normAutofit/>
          </a:bodyPr>
          <a:lstStyle>
            <a:lvl1pPr marL="0" indent="0" algn="ctr">
              <a:lnSpc>
                <a:spcPct val="90000"/>
              </a:lnSpc>
              <a:buNone/>
              <a:defRPr sz="19300" b="1">
                <a:solidFill>
                  <a:schemeClr val="tx1"/>
                </a:solidFill>
                <a:latin typeface="+mj-lt"/>
              </a:defRPr>
            </a:lvl1pPr>
          </a:lstStyle>
          <a:p>
            <a:pPr lvl="0"/>
            <a:r>
              <a:rPr lang="en-US" dirty="0"/>
              <a: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p>
            <a:fld id="{6988DA9F-3449-4571-B576-325E0AB8D353}" type="datetime1">
              <a:rPr lang="en-US" smtClean="0"/>
              <a:t>7/7/2026</a:t>
            </a:fld>
            <a:endParaRPr lang="en-US" dirty="0"/>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2" name="Rectangle 1">
            <a:extLst>
              <a:ext uri="{FF2B5EF4-FFF2-40B4-BE49-F238E27FC236}">
                <a16:creationId xmlns:a16="http://schemas.microsoft.com/office/drawing/2014/main" id="{F3106CE9-3864-8C80-F8B7-4C6D0D0E2D97}"/>
              </a:ext>
            </a:extLst>
          </p:cNvPr>
          <p:cNvSpPr/>
          <p:nvPr/>
        </p:nvSpPr>
        <p:spPr>
          <a:xfrm>
            <a:off x="337457" y="351065"/>
            <a:ext cx="11517086"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186718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with Picture 3">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819301" y="840278"/>
            <a:ext cx="4337407" cy="3739896"/>
          </a:xfrm>
        </p:spPr>
        <p:txBody>
          <a:bodyPr vert="horz" lIns="91440" tIns="45720" rIns="91440" bIns="45720" rtlCol="0" anchor="t">
            <a:normAutofit/>
          </a:bodyPr>
          <a:lstStyle>
            <a:lvl1pPr>
              <a:defRPr lang="en-US" sz="5200" dirty="0"/>
            </a:lvl1pPr>
          </a:lstStyle>
          <a:p>
            <a:pPr lvl="0"/>
            <a:r>
              <a:rPr lang="en-US" dirty="0"/>
              <a:t>Click to edit Master title style</a:t>
            </a:r>
          </a:p>
        </p:txBody>
      </p:sp>
      <p:sp>
        <p:nvSpPr>
          <p:cNvPr id="11" name="Subtitle 2">
            <a:extLst>
              <a:ext uri="{FF2B5EF4-FFF2-40B4-BE49-F238E27FC236}">
                <a16:creationId xmlns:a16="http://schemas.microsoft.com/office/drawing/2014/main" id="{D46B27E7-8459-6E53-8FBA-85BE66AB87BA}"/>
              </a:ext>
            </a:extLst>
          </p:cNvPr>
          <p:cNvSpPr>
            <a:spLocks noGrp="1"/>
          </p:cNvSpPr>
          <p:nvPr>
            <p:ph type="subTitle" idx="1"/>
          </p:nvPr>
        </p:nvSpPr>
        <p:spPr>
          <a:xfrm>
            <a:off x="822452" y="4668118"/>
            <a:ext cx="4334256" cy="1380744"/>
          </a:xfrm>
        </p:spPr>
        <p:txBody>
          <a:bodyPr vert="horz" lIns="91440" tIns="45720" rIns="91440" bIns="45720" rtlCol="0" anchor="b">
            <a:normAutofit/>
          </a:bodyPr>
          <a:lstStyle>
            <a:lvl1pPr marL="0" indent="0">
              <a:buNone/>
              <a:defRPr lang="en-US" sz="2000" dirty="0"/>
            </a:lvl1pPr>
          </a:lstStyle>
          <a:p>
            <a:pPr lvl="0"/>
            <a:r>
              <a:rPr lang="en-US" dirty="0"/>
              <a:t>Click to edit Master subtitle style</a:t>
            </a:r>
          </a:p>
        </p:txBody>
      </p:sp>
      <p:sp>
        <p:nvSpPr>
          <p:cNvPr id="5" name="Picture Placeholder 10">
            <a:extLst>
              <a:ext uri="{FF2B5EF4-FFF2-40B4-BE49-F238E27FC236}">
                <a16:creationId xmlns:a16="http://schemas.microsoft.com/office/drawing/2014/main" id="{710F4B22-F5AC-7D33-7A84-7B2436EFDEFA}"/>
              </a:ext>
            </a:extLst>
          </p:cNvPr>
          <p:cNvSpPr>
            <a:spLocks noGrp="1"/>
          </p:cNvSpPr>
          <p:nvPr>
            <p:ph type="pic" sz="quarter" idx="18" hasCustomPrompt="1"/>
          </p:nvPr>
        </p:nvSpPr>
        <p:spPr>
          <a:xfrm>
            <a:off x="5752063" y="361188"/>
            <a:ext cx="6089904" cy="6135624"/>
          </a:xfrm>
          <a:blipFill dpi="0" rotWithShape="1">
            <a:blip r:embed="rId2">
              <a:alphaModFix amt="50000"/>
              <a:extLst>
                <a:ext uri="{28A0092B-C50C-407E-A947-70E740481C1C}">
                  <a14:useLocalDpi xmlns:a14="http://schemas.microsoft.com/office/drawing/2010/main" val="0"/>
                </a:ext>
              </a:extLst>
            </a:blip>
            <a:srcRect/>
            <a:stretch>
              <a:fillRect/>
            </a:stretch>
          </a:blipFill>
          <a:ln w="19050">
            <a:noFill/>
            <a:miter lim="800000"/>
          </a:ln>
        </p:spPr>
        <p:txBody>
          <a:bodyPr/>
          <a:lstStyle>
            <a:lvl1pPr marL="0" indent="0">
              <a:buNone/>
              <a:defRPr/>
            </a:lvl1pPr>
          </a:lstStyle>
          <a:p>
            <a:r>
              <a:rPr lang="en-US" dirty="0"/>
              <a:t> </a:t>
            </a:r>
          </a:p>
        </p:txBody>
      </p:sp>
      <p:sp>
        <p:nvSpPr>
          <p:cNvPr id="8" name="Rectangle 7">
            <a:extLst>
              <a:ext uri="{FF2B5EF4-FFF2-40B4-BE49-F238E27FC236}">
                <a16:creationId xmlns:a16="http://schemas.microsoft.com/office/drawing/2014/main" id="{A643E122-5107-B335-7270-B6C7A8395D86}"/>
              </a:ext>
            </a:extLst>
          </p:cNvPr>
          <p:cNvSpPr/>
          <p:nvPr userDrawn="1"/>
        </p:nvSpPr>
        <p:spPr>
          <a:xfrm>
            <a:off x="5744782" y="351064"/>
            <a:ext cx="6104466" cy="6155870"/>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45D7A0B5-D7C9-90BE-F505-E01F4D062E28}"/>
              </a:ext>
            </a:extLst>
          </p:cNvPr>
          <p:cNvSpPr/>
          <p:nvPr userDrawn="1"/>
        </p:nvSpPr>
        <p:spPr>
          <a:xfrm>
            <a:off x="337457" y="351065"/>
            <a:ext cx="5282687"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a:extLst>
              <a:ext uri="{FF2B5EF4-FFF2-40B4-BE49-F238E27FC236}">
                <a16:creationId xmlns:a16="http://schemas.microsoft.com/office/drawing/2014/main" id="{9E7CE726-49FC-55E2-26A1-1FE3520D3F1B}"/>
              </a:ext>
            </a:extLst>
          </p:cNvPr>
          <p:cNvSpPr>
            <a:spLocks noGrp="1"/>
          </p:cNvSpPr>
          <p:nvPr>
            <p:ph type="dt" sz="half" idx="19"/>
          </p:nvPr>
        </p:nvSpPr>
        <p:spPr/>
        <p:txBody>
          <a:bodyPr/>
          <a:lstStyle/>
          <a:p>
            <a:fld id="{CA325475-EA0F-49B2-A586-CC0D8CB91667}" type="datetime1">
              <a:rPr lang="en-US" smtClean="0"/>
              <a:pPr/>
              <a:t>7/7/2026</a:t>
            </a:fld>
            <a:endParaRPr lang="en-US" dirty="0"/>
          </a:p>
        </p:txBody>
      </p:sp>
      <p:sp>
        <p:nvSpPr>
          <p:cNvPr id="7" name="Footer Placeholder 6">
            <a:extLst>
              <a:ext uri="{FF2B5EF4-FFF2-40B4-BE49-F238E27FC236}">
                <a16:creationId xmlns:a16="http://schemas.microsoft.com/office/drawing/2014/main" id="{23D8F946-DB8C-1435-46BE-F233D3CF260C}"/>
              </a:ext>
            </a:extLst>
          </p:cNvPr>
          <p:cNvSpPr>
            <a:spLocks noGrp="1"/>
          </p:cNvSpPr>
          <p:nvPr>
            <p:ph type="ftr" sz="quarter" idx="20"/>
          </p:nvPr>
        </p:nvSpPr>
        <p:spPr/>
        <p:txBody>
          <a:bodyPr/>
          <a:lstStyle/>
          <a:p>
            <a:r>
              <a:rPr lang="en-US"/>
              <a:t>Sample Footer Text</a:t>
            </a:r>
            <a:endParaRPr lang="en-US" dirty="0"/>
          </a:p>
        </p:txBody>
      </p:sp>
      <p:sp>
        <p:nvSpPr>
          <p:cNvPr id="9" name="Slide Number Placeholder 8">
            <a:extLst>
              <a:ext uri="{FF2B5EF4-FFF2-40B4-BE49-F238E27FC236}">
                <a16:creationId xmlns:a16="http://schemas.microsoft.com/office/drawing/2014/main" id="{A69D42A5-49C9-5DBA-3729-79C2527CA4FD}"/>
              </a:ext>
            </a:extLst>
          </p:cNvPr>
          <p:cNvSpPr>
            <a:spLocks noGrp="1"/>
          </p:cNvSpPr>
          <p:nvPr>
            <p:ph type="sldNum" sz="quarter" idx="21"/>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90817289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7129" y="-1293464"/>
            <a:ext cx="10652760" cy="1133856"/>
          </a:xfrm>
        </p:spPr>
        <p:txBody>
          <a:bodyPr/>
          <a:lstStyle/>
          <a:p>
            <a:r>
              <a:rPr lang="en-US" dirty="0"/>
              <a:t>Click to edit Master title style</a:t>
            </a:r>
          </a:p>
        </p:txBody>
      </p:sp>
      <p:sp>
        <p:nvSpPr>
          <p:cNvPr id="6" name="Content Placeholder 6">
            <a:extLst>
              <a:ext uri="{FF2B5EF4-FFF2-40B4-BE49-F238E27FC236}">
                <a16:creationId xmlns:a16="http://schemas.microsoft.com/office/drawing/2014/main" id="{27E2BE3E-32CC-3B2E-7AAB-62D6D812CE27}"/>
              </a:ext>
            </a:extLst>
          </p:cNvPr>
          <p:cNvSpPr>
            <a:spLocks noGrp="1"/>
          </p:cNvSpPr>
          <p:nvPr>
            <p:ph sz="quarter" idx="13" hasCustomPrompt="1"/>
          </p:nvPr>
        </p:nvSpPr>
        <p:spPr>
          <a:xfrm>
            <a:off x="1500188" y="1234440"/>
            <a:ext cx="9191625" cy="4389120"/>
          </a:xfrm>
        </p:spPr>
        <p:txBody>
          <a:bodyPr anchor="ctr">
            <a:normAutofit/>
          </a:bodyPr>
          <a:lstStyle>
            <a:lvl1pPr marL="0" indent="0" algn="ctr">
              <a:lnSpc>
                <a:spcPct val="100000"/>
              </a:lnSpc>
              <a:buNone/>
              <a:defRPr sz="4800" b="0">
                <a:latin typeface="+mj-lt"/>
              </a:defRPr>
            </a:lvl1pPr>
            <a:lvl2pPr marL="228600" indent="0" algn="ctr">
              <a:lnSpc>
                <a:spcPct val="100000"/>
              </a:lnSpc>
              <a:buNone/>
              <a:defRPr sz="4800" b="0">
                <a:latin typeface="+mj-lt"/>
              </a:defRPr>
            </a:lvl2pPr>
            <a:lvl3pPr marL="457200" indent="0" algn="ctr">
              <a:lnSpc>
                <a:spcPct val="100000"/>
              </a:lnSpc>
              <a:buNone/>
              <a:defRPr sz="4800" b="0">
                <a:latin typeface="+mj-lt"/>
              </a:defRPr>
            </a:lvl3pPr>
            <a:lvl4pPr marL="685800" indent="0" algn="ctr">
              <a:lnSpc>
                <a:spcPct val="100000"/>
              </a:lnSpc>
              <a:buNone/>
              <a:defRPr sz="4800" b="0">
                <a:latin typeface="+mj-lt"/>
              </a:defRPr>
            </a:lvl4pPr>
            <a:lvl5pPr marL="914400" indent="0" algn="ctr">
              <a:lnSpc>
                <a:spcPct val="100000"/>
              </a:lnSpc>
              <a:buNone/>
              <a:defRPr sz="4800" b="0">
                <a:latin typeface="+mj-lt"/>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72AC9CA7-4D60-41A4-A4F0-FD6D94D8C852}" type="datetime1">
              <a:rPr lang="en-US" smtClean="0"/>
              <a:t>7/7/2026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dirty="0"/>
          </a:p>
        </p:txBody>
      </p:sp>
      <p:sp>
        <p:nvSpPr>
          <p:cNvPr id="8" name="Rectangle 7">
            <a:extLst>
              <a:ext uri="{FF2B5EF4-FFF2-40B4-BE49-F238E27FC236}">
                <a16:creationId xmlns:a16="http://schemas.microsoft.com/office/drawing/2014/main" id="{CC1D1BF1-778B-0A57-4F7E-BC57330C7085}"/>
              </a:ext>
            </a:extLst>
          </p:cNvPr>
          <p:cNvSpPr/>
          <p:nvPr/>
        </p:nvSpPr>
        <p:spPr>
          <a:xfrm>
            <a:off x="1121981" y="874987"/>
            <a:ext cx="9941944" cy="5108027"/>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055532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tatement 2">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7" y="-1295801"/>
            <a:ext cx="10652760" cy="1133856"/>
          </a:xfrm>
        </p:spPr>
        <p:txBody>
          <a:bodyPr/>
          <a:lstStyle/>
          <a:p>
            <a:r>
              <a:rPr lang="en-US" dirty="0"/>
              <a:t>Click to edit Master title style</a:t>
            </a:r>
          </a:p>
        </p:txBody>
      </p:sp>
      <p:sp>
        <p:nvSpPr>
          <p:cNvPr id="11" name="Content Placeholder 10">
            <a:extLst>
              <a:ext uri="{FF2B5EF4-FFF2-40B4-BE49-F238E27FC236}">
                <a16:creationId xmlns:a16="http://schemas.microsoft.com/office/drawing/2014/main" id="{98ADCAC8-6FF3-EC2A-EFD7-95A819EA2E48}"/>
              </a:ext>
            </a:extLst>
          </p:cNvPr>
          <p:cNvSpPr>
            <a:spLocks noGrp="1"/>
          </p:cNvSpPr>
          <p:nvPr>
            <p:ph sz="quarter" idx="14" hasCustomPrompt="1"/>
          </p:nvPr>
        </p:nvSpPr>
        <p:spPr>
          <a:xfrm>
            <a:off x="795527" y="685799"/>
            <a:ext cx="10698480" cy="5486400"/>
          </a:xfrm>
        </p:spPr>
        <p:txBody>
          <a:bodyPr anchor="ctr">
            <a:noAutofit/>
          </a:bodyPr>
          <a:lstStyle>
            <a:lvl1pPr marL="0" indent="0">
              <a:buNone/>
              <a:defRPr sz="4800">
                <a:latin typeface="+mj-lt"/>
              </a:defRPr>
            </a:lvl1pPr>
            <a:lvl2pPr marL="228600" indent="0">
              <a:buNone/>
              <a:defRPr sz="4800">
                <a:latin typeface="+mj-lt"/>
              </a:defRPr>
            </a:lvl2pPr>
            <a:lvl3pPr marL="457200" indent="0">
              <a:buNone/>
              <a:defRPr sz="4800">
                <a:latin typeface="+mj-lt"/>
              </a:defRPr>
            </a:lvl3pPr>
            <a:lvl4pPr marL="685800" indent="0">
              <a:buNone/>
              <a:defRPr sz="4800">
                <a:latin typeface="+mj-lt"/>
              </a:defRPr>
            </a:lvl4pPr>
            <a:lvl5pPr marL="914400" indent="0">
              <a:buNone/>
              <a:defRPr sz="4800">
                <a:latin typeface="+mj-lt"/>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C1BB4E8A-F766-4B4E-BA35-31ABBD66791B}" type="datetime1">
              <a:rPr lang="en-US" smtClean="0"/>
              <a:t>7/7/2026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dirty="0"/>
          </a:p>
        </p:txBody>
      </p:sp>
      <p:sp>
        <p:nvSpPr>
          <p:cNvPr id="9" name="Rectangle 8">
            <a:extLst>
              <a:ext uri="{FF2B5EF4-FFF2-40B4-BE49-F238E27FC236}">
                <a16:creationId xmlns:a16="http://schemas.microsoft.com/office/drawing/2014/main" id="{D28DBB70-84D2-1F96-C132-E1127669A16F}"/>
              </a:ext>
            </a:extLst>
          </p:cNvPr>
          <p:cNvSpPr/>
          <p:nvPr/>
        </p:nvSpPr>
        <p:spPr>
          <a:xfrm>
            <a:off x="337457" y="351065"/>
            <a:ext cx="11517086" cy="6155871"/>
          </a:xfrm>
          <a:prstGeom prst="rect">
            <a:avLst/>
          </a:prstGeom>
          <a:noFill/>
          <a:ln w="19050">
            <a:solidFill>
              <a:schemeClr val="tx1">
                <a:alpha val="96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8457502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Statement 3">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7" y="-1293562"/>
            <a:ext cx="10652760" cy="1133856"/>
          </a:xfrm>
        </p:spPr>
        <p:txBody>
          <a:bodyPr/>
          <a:lstStyle/>
          <a:p>
            <a:r>
              <a:rPr lang="en-US" dirty="0"/>
              <a:t>Click to edit Master title style</a:t>
            </a:r>
          </a:p>
        </p:txBody>
      </p:sp>
      <p:sp>
        <p:nvSpPr>
          <p:cNvPr id="8" name="Content Placeholder 6">
            <a:extLst>
              <a:ext uri="{FF2B5EF4-FFF2-40B4-BE49-F238E27FC236}">
                <a16:creationId xmlns:a16="http://schemas.microsoft.com/office/drawing/2014/main" id="{E0C99F09-6747-AD83-83AF-D9553E570144}"/>
              </a:ext>
            </a:extLst>
          </p:cNvPr>
          <p:cNvSpPr>
            <a:spLocks noGrp="1"/>
          </p:cNvSpPr>
          <p:nvPr>
            <p:ph sz="quarter" idx="13" hasCustomPrompt="1"/>
          </p:nvPr>
        </p:nvSpPr>
        <p:spPr>
          <a:xfrm>
            <a:off x="795527" y="685800"/>
            <a:ext cx="10698480" cy="5486400"/>
          </a:xfrm>
        </p:spPr>
        <p:txBody>
          <a:bodyPr anchor="ctr">
            <a:normAutofit/>
          </a:bodyPr>
          <a:lstStyle>
            <a:lvl1pPr marL="0" indent="0" algn="ctr">
              <a:lnSpc>
                <a:spcPct val="100000"/>
              </a:lnSpc>
              <a:buNone/>
              <a:defRPr sz="4800" b="0">
                <a:latin typeface="+mj-lt"/>
              </a:defRPr>
            </a:lvl1pPr>
            <a:lvl2pPr marL="228600" indent="0" algn="ctr">
              <a:lnSpc>
                <a:spcPct val="100000"/>
              </a:lnSpc>
              <a:buNone/>
              <a:defRPr sz="4800" b="0">
                <a:latin typeface="+mj-lt"/>
              </a:defRPr>
            </a:lvl2pPr>
            <a:lvl3pPr marL="457200" indent="0" algn="ctr">
              <a:lnSpc>
                <a:spcPct val="100000"/>
              </a:lnSpc>
              <a:buNone/>
              <a:defRPr sz="4800" b="0">
                <a:latin typeface="+mj-lt"/>
              </a:defRPr>
            </a:lvl3pPr>
            <a:lvl4pPr marL="685800" indent="0" algn="ctr">
              <a:lnSpc>
                <a:spcPct val="100000"/>
              </a:lnSpc>
              <a:buNone/>
              <a:defRPr sz="4800" b="0">
                <a:latin typeface="+mj-lt"/>
              </a:defRPr>
            </a:lvl4pPr>
            <a:lvl5pPr marL="914400" indent="0" algn="ctr">
              <a:lnSpc>
                <a:spcPct val="100000"/>
              </a:lnSpc>
              <a:buNone/>
              <a:defRPr sz="4800" b="0">
                <a:latin typeface="+mj-lt"/>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C1BB4E8A-F766-4B4E-BA35-31ABBD66791B}" type="datetime1">
              <a:rPr lang="en-US" smtClean="0"/>
              <a:t>7/7/2026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dirty="0"/>
          </a:p>
        </p:txBody>
      </p:sp>
      <p:sp>
        <p:nvSpPr>
          <p:cNvPr id="9" name="Rectangle 8">
            <a:extLst>
              <a:ext uri="{FF2B5EF4-FFF2-40B4-BE49-F238E27FC236}">
                <a16:creationId xmlns:a16="http://schemas.microsoft.com/office/drawing/2014/main" id="{D28DBB70-84D2-1F96-C132-E1127669A16F}"/>
              </a:ext>
            </a:extLst>
          </p:cNvPr>
          <p:cNvSpPr/>
          <p:nvPr/>
        </p:nvSpPr>
        <p:spPr>
          <a:xfrm>
            <a:off x="337457" y="351065"/>
            <a:ext cx="11517086" cy="6155871"/>
          </a:xfrm>
          <a:prstGeom prst="rect">
            <a:avLst/>
          </a:prstGeom>
          <a:noFill/>
          <a:ln w="19050">
            <a:solidFill>
              <a:schemeClr val="tx1">
                <a:alpha val="96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1213617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1471118" y="5097029"/>
            <a:ext cx="9246805" cy="594321"/>
          </a:xfrm>
        </p:spPr>
        <p:txBody>
          <a:bodyPr anchor="ctr">
            <a:normAutofit/>
          </a:bodyPr>
          <a:lstStyle>
            <a:lvl1pPr>
              <a:lnSpc>
                <a:spcPct val="120000"/>
              </a:lnSpc>
              <a:defRPr sz="2200">
                <a:solidFill>
                  <a:schemeClr val="tx1"/>
                </a:solidFill>
                <a:latin typeface="+mn-lt"/>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474077" y="1188719"/>
            <a:ext cx="9243846" cy="3148857"/>
          </a:xfrm>
        </p:spPr>
        <p:txBody>
          <a:bodyPr anchor="t">
            <a:normAutofit/>
          </a:bodyPr>
          <a:lstStyle>
            <a:lvl1pPr marL="164592" indent="-164592">
              <a:lnSpc>
                <a:spcPct val="100000"/>
              </a:lnSpc>
              <a:spcBef>
                <a:spcPts val="0"/>
              </a:spcBef>
              <a:buNone/>
              <a:defRPr sz="4000">
                <a:latin typeface="+mj-lt"/>
              </a:defRPr>
            </a:lvl1pPr>
          </a:lstStyle>
          <a:p>
            <a:pPr lvl="0"/>
            <a:r>
              <a:rPr lang="en-US" dirty="0"/>
              <a:t>Click to add Quote</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p>
            <a:fld id="{08ED2632-1039-4FCE-A210-396E8C7520B2}" type="datetime1">
              <a:rPr lang="en-US" smtClean="0"/>
              <a:t>7/7/2026</a:t>
            </a:fld>
            <a:endParaRPr lang="en-US" dirty="0"/>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11" name="Rectangle 10">
            <a:extLst>
              <a:ext uri="{FF2B5EF4-FFF2-40B4-BE49-F238E27FC236}">
                <a16:creationId xmlns:a16="http://schemas.microsoft.com/office/drawing/2014/main" id="{D0EDF265-9439-7BBC-B79E-33CC94E2DC55}"/>
              </a:ext>
            </a:extLst>
          </p:cNvPr>
          <p:cNvSpPr/>
          <p:nvPr/>
        </p:nvSpPr>
        <p:spPr>
          <a:xfrm>
            <a:off x="1125028" y="4775289"/>
            <a:ext cx="9941944" cy="1207725"/>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237F47E6-58A4-FEC6-08F5-85426FD8908C}"/>
              </a:ext>
            </a:extLst>
          </p:cNvPr>
          <p:cNvSpPr/>
          <p:nvPr userDrawn="1"/>
        </p:nvSpPr>
        <p:spPr>
          <a:xfrm>
            <a:off x="1123548" y="869544"/>
            <a:ext cx="9941944" cy="3742458"/>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9915743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Quote 2">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885825" y="5407940"/>
            <a:ext cx="10420350" cy="466344"/>
          </a:xfrm>
        </p:spPr>
        <p:txBody>
          <a:bodyPr anchor="ctr">
            <a:normAutofit/>
          </a:bodyPr>
          <a:lstStyle>
            <a:lvl1pPr algn="ctr">
              <a:lnSpc>
                <a:spcPct val="120000"/>
              </a:lnSpc>
              <a:defRPr sz="2200">
                <a:solidFill>
                  <a:schemeClr val="tx1"/>
                </a:solidFill>
                <a:latin typeface="+mn-lt"/>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885825" y="841248"/>
            <a:ext cx="10420350" cy="3291840"/>
          </a:xfrm>
        </p:spPr>
        <p:txBody>
          <a:bodyPr anchor="ctr">
            <a:normAutofit/>
          </a:bodyPr>
          <a:lstStyle>
            <a:lvl1pPr marL="164592" indent="-164592" algn="ctr">
              <a:lnSpc>
                <a:spcPct val="100000"/>
              </a:lnSpc>
              <a:spcBef>
                <a:spcPts val="0"/>
              </a:spcBef>
              <a:buNone/>
              <a:defRPr sz="4000">
                <a:latin typeface="+mj-lt"/>
              </a:defRPr>
            </a:lvl1pPr>
          </a:lstStyle>
          <a:p>
            <a:pPr lvl="0"/>
            <a:r>
              <a:rPr lang="en-US" dirty="0"/>
              <a:t>Click to add Quote</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p>
            <a:fld id="{C506D844-928B-4334-9530-404CD7C81364}" type="datetime1">
              <a:rPr lang="en-US" smtClean="0"/>
              <a:t>7/7/2026</a:t>
            </a:fld>
            <a:endParaRPr lang="en-US" dirty="0"/>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8" name="Rectangle 7">
            <a:extLst>
              <a:ext uri="{FF2B5EF4-FFF2-40B4-BE49-F238E27FC236}">
                <a16:creationId xmlns:a16="http://schemas.microsoft.com/office/drawing/2014/main" id="{6EDB8923-0D4C-46A4-1BC9-B4AAB7ABEC11}"/>
              </a:ext>
            </a:extLst>
          </p:cNvPr>
          <p:cNvSpPr/>
          <p:nvPr userDrawn="1"/>
        </p:nvSpPr>
        <p:spPr>
          <a:xfrm>
            <a:off x="337457" y="4775289"/>
            <a:ext cx="11517086" cy="1731647"/>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02BA5BE4-3999-E20A-4360-E5F71C4A185E}"/>
              </a:ext>
            </a:extLst>
          </p:cNvPr>
          <p:cNvSpPr/>
          <p:nvPr userDrawn="1"/>
        </p:nvSpPr>
        <p:spPr>
          <a:xfrm>
            <a:off x="337457" y="351066"/>
            <a:ext cx="11517086" cy="4256794"/>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5044548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Quote 3">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986891" y="5669280"/>
            <a:ext cx="8805672" cy="466344"/>
          </a:xfrm>
        </p:spPr>
        <p:txBody>
          <a:bodyPr anchor="ctr">
            <a:normAutofit/>
          </a:bodyPr>
          <a:lstStyle>
            <a:lvl1pPr>
              <a:lnSpc>
                <a:spcPct val="120000"/>
              </a:lnSpc>
              <a:defRPr sz="2200">
                <a:solidFill>
                  <a:schemeClr val="tx1"/>
                </a:solidFill>
                <a:latin typeface="+mn-lt"/>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809498" y="1097280"/>
            <a:ext cx="9198864" cy="3328416"/>
          </a:xfrm>
        </p:spPr>
        <p:txBody>
          <a:bodyPr anchor="ctr">
            <a:normAutofit/>
          </a:bodyPr>
          <a:lstStyle>
            <a:lvl1pPr marL="164592" indent="-164592">
              <a:lnSpc>
                <a:spcPct val="100000"/>
              </a:lnSpc>
              <a:spcBef>
                <a:spcPts val="0"/>
              </a:spcBef>
              <a:buNone/>
              <a:defRPr sz="4200">
                <a:latin typeface="+mj-lt"/>
              </a:defRPr>
            </a:lvl1pPr>
          </a:lstStyle>
          <a:p>
            <a:pPr lvl="0"/>
            <a:r>
              <a:rPr lang="en-US" dirty="0"/>
              <a:t>Click to add Quote</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p>
            <a:fld id="{228E703B-AD10-45EB-9C69-399306B4449A}" type="datetime1">
              <a:rPr lang="en-US" smtClean="0"/>
              <a:t>7/7/2026</a:t>
            </a:fld>
            <a:endParaRPr lang="en-US" dirty="0"/>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6" name="Rectangle 5">
            <a:extLst>
              <a:ext uri="{FF2B5EF4-FFF2-40B4-BE49-F238E27FC236}">
                <a16:creationId xmlns:a16="http://schemas.microsoft.com/office/drawing/2014/main" id="{5AEBA90C-6E3D-2EA7-0292-1F928A070042}"/>
              </a:ext>
            </a:extLst>
          </p:cNvPr>
          <p:cNvSpPr/>
          <p:nvPr/>
        </p:nvSpPr>
        <p:spPr>
          <a:xfrm>
            <a:off x="337457" y="351065"/>
            <a:ext cx="11517086"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3742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accent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4D17117-BBA9-4972-76C2-EAFE70BD1CDA}"/>
              </a:ext>
            </a:extLst>
          </p:cNvPr>
          <p:cNvSpPr>
            <a:spLocks noGrp="1"/>
          </p:cNvSpPr>
          <p:nvPr>
            <p:ph type="title"/>
          </p:nvPr>
        </p:nvSpPr>
        <p:spPr>
          <a:xfrm>
            <a:off x="794656" y="842463"/>
            <a:ext cx="10616184" cy="1133856"/>
          </a:xfrm>
        </p:spPr>
        <p:txBody>
          <a:bodyPr/>
          <a:lstStyle>
            <a:lvl1pPr>
              <a:defRPr/>
            </a:lvl1pPr>
          </a:lstStyle>
          <a:p>
            <a:r>
              <a:rPr lang="en-US" dirty="0"/>
              <a:t>Click to edit Master title style</a:t>
            </a:r>
          </a:p>
        </p:txBody>
      </p:sp>
      <p:sp>
        <p:nvSpPr>
          <p:cNvPr id="4" name="Content Placeholder 3">
            <a:extLst>
              <a:ext uri="{FF2B5EF4-FFF2-40B4-BE49-F238E27FC236}">
                <a16:creationId xmlns:a16="http://schemas.microsoft.com/office/drawing/2014/main" id="{B1EC3D10-12BE-0828-A6FA-C33C4BFCD9C6}"/>
              </a:ext>
            </a:extLst>
          </p:cNvPr>
          <p:cNvSpPr>
            <a:spLocks noGrp="1"/>
          </p:cNvSpPr>
          <p:nvPr>
            <p:ph sz="quarter" idx="15"/>
          </p:nvPr>
        </p:nvSpPr>
        <p:spPr>
          <a:xfrm>
            <a:off x="795338" y="2217738"/>
            <a:ext cx="4872037" cy="4095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CCA2E261-8EB7-B6E1-F84F-2C8AA00E012F}"/>
              </a:ext>
            </a:extLst>
          </p:cNvPr>
          <p:cNvSpPr>
            <a:spLocks noGrp="1"/>
          </p:cNvSpPr>
          <p:nvPr>
            <p:ph sz="quarter" idx="16"/>
          </p:nvPr>
        </p:nvSpPr>
        <p:spPr>
          <a:xfrm>
            <a:off x="6538803" y="2189669"/>
            <a:ext cx="4872037" cy="4095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0C99F73C-A859-4554-A313-766C75404450}" type="datetime1">
              <a:rPr lang="en-US" smtClean="0"/>
              <a:t>7/7/2026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3" name="Rectangle 2">
            <a:extLst>
              <a:ext uri="{FF2B5EF4-FFF2-40B4-BE49-F238E27FC236}">
                <a16:creationId xmlns:a16="http://schemas.microsoft.com/office/drawing/2014/main" id="{3A4F54CE-D52E-B9AA-434C-FDF3F79B9698}"/>
              </a:ext>
            </a:extLst>
          </p:cNvPr>
          <p:cNvSpPr/>
          <p:nvPr userDrawn="1"/>
        </p:nvSpPr>
        <p:spPr>
          <a:xfrm>
            <a:off x="337457" y="351065"/>
            <a:ext cx="11517086"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634318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BCF980F-8A96-8628-DE09-B13E23F3D1A8}"/>
              </a:ext>
            </a:extLst>
          </p:cNvPr>
          <p:cNvSpPr>
            <a:spLocks noGrp="1"/>
          </p:cNvSpPr>
          <p:nvPr>
            <p:ph type="title"/>
          </p:nvPr>
        </p:nvSpPr>
        <p:spPr>
          <a:xfrm>
            <a:off x="794656" y="842464"/>
            <a:ext cx="10613572" cy="822960"/>
          </a:xfrm>
        </p:spPr>
        <p:txBody>
          <a:bodyPr/>
          <a:lstStyle>
            <a:lvl1pPr>
              <a:defRPr/>
            </a:lvl1pPr>
          </a:lstStyle>
          <a:p>
            <a:r>
              <a:rPr lang="en-US" dirty="0"/>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794656" y="1737360"/>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4" name="Content Placeholder 13">
            <a:extLst>
              <a:ext uri="{FF2B5EF4-FFF2-40B4-BE49-F238E27FC236}">
                <a16:creationId xmlns:a16="http://schemas.microsoft.com/office/drawing/2014/main" id="{752397E2-59D6-9B15-C816-A5E09CBA601E}"/>
              </a:ext>
            </a:extLst>
          </p:cNvPr>
          <p:cNvSpPr>
            <a:spLocks noGrp="1"/>
          </p:cNvSpPr>
          <p:nvPr>
            <p:ph sz="quarter" idx="15"/>
          </p:nvPr>
        </p:nvSpPr>
        <p:spPr>
          <a:xfrm>
            <a:off x="795338" y="2378075"/>
            <a:ext cx="5157787" cy="3636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251012" y="1737360"/>
            <a:ext cx="5157216"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5" name="Content Placeholder 13">
            <a:extLst>
              <a:ext uri="{FF2B5EF4-FFF2-40B4-BE49-F238E27FC236}">
                <a16:creationId xmlns:a16="http://schemas.microsoft.com/office/drawing/2014/main" id="{3E12D3BA-867F-1CF3-4F97-52D6461219E0}"/>
              </a:ext>
            </a:extLst>
          </p:cNvPr>
          <p:cNvSpPr>
            <a:spLocks noGrp="1"/>
          </p:cNvSpPr>
          <p:nvPr>
            <p:ph sz="quarter" idx="16"/>
          </p:nvPr>
        </p:nvSpPr>
        <p:spPr>
          <a:xfrm>
            <a:off x="6251012" y="2378075"/>
            <a:ext cx="5157216" cy="3636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BF64D68B-28A2-4855-B3C1-2440696AF665}" type="datetime1">
              <a:rPr lang="en-US" smtClean="0"/>
              <a:t>7/7/2026</a:t>
            </a:fld>
            <a:endParaRPr lang="en-US" dirty="0"/>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dirty="0"/>
              <a:t>Sample Footer Text</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4" name="Rectangle 3">
            <a:extLst>
              <a:ext uri="{FF2B5EF4-FFF2-40B4-BE49-F238E27FC236}">
                <a16:creationId xmlns:a16="http://schemas.microsoft.com/office/drawing/2014/main" id="{CB55CCF7-A846-6AC9-BA7F-5289CB5E60BD}"/>
              </a:ext>
            </a:extLst>
          </p:cNvPr>
          <p:cNvSpPr/>
          <p:nvPr/>
        </p:nvSpPr>
        <p:spPr>
          <a:xfrm>
            <a:off x="337457" y="351065"/>
            <a:ext cx="11517086"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4856021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Title Only">
    <p:bg>
      <p:bgPr>
        <a:solidFill>
          <a:schemeClr val="accent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DF42212-3064-51ED-5F30-52A0C7F61F16}"/>
              </a:ext>
            </a:extLst>
          </p:cNvPr>
          <p:cNvSpPr>
            <a:spLocks noGrp="1"/>
          </p:cNvSpPr>
          <p:nvPr>
            <p:ph type="title"/>
          </p:nvPr>
        </p:nvSpPr>
        <p:spPr>
          <a:xfrm>
            <a:off x="794656" y="842464"/>
            <a:ext cx="10613572" cy="1099457"/>
          </a:xfrm>
        </p:spPr>
        <p:txBody>
          <a:bodyPr/>
          <a:lstStyle>
            <a:lvl1pPr>
              <a:defRPr/>
            </a:lvl1pPr>
          </a:lstStyle>
          <a:p>
            <a:r>
              <a:rPr lang="en-US" dirty="0"/>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769DAC0D-566B-40F6-B3F6-72A0E1EDF8FC}" type="datetime1">
              <a:rPr lang="en-US" smtClean="0"/>
              <a:t>7/7/2026</a:t>
            </a:fld>
            <a:endParaRPr lang="en-US" dirty="0"/>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2" name="Rectangle 1">
            <a:extLst>
              <a:ext uri="{FF2B5EF4-FFF2-40B4-BE49-F238E27FC236}">
                <a16:creationId xmlns:a16="http://schemas.microsoft.com/office/drawing/2014/main" id="{889C737F-7905-466F-C06F-F52007DA2F3F}"/>
              </a:ext>
            </a:extLst>
          </p:cNvPr>
          <p:cNvSpPr/>
          <p:nvPr/>
        </p:nvSpPr>
        <p:spPr>
          <a:xfrm>
            <a:off x="337457" y="351065"/>
            <a:ext cx="11517086"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57003361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34F2907-BCBA-412E-9539-603ECFD8F450}" type="datetime1">
              <a:rPr lang="en-US" smtClean="0"/>
              <a:t>7/7/2026</a:t>
            </a:fld>
            <a:endParaRPr lang="en-US" dirty="0"/>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dirty="0"/>
              <a:t>Sample Footer Text</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6" name="Rectangle 5">
            <a:extLst>
              <a:ext uri="{FF2B5EF4-FFF2-40B4-BE49-F238E27FC236}">
                <a16:creationId xmlns:a16="http://schemas.microsoft.com/office/drawing/2014/main" id="{8A90F8C8-2D2A-CF06-5953-711CD27DB9BD}"/>
              </a:ext>
            </a:extLst>
          </p:cNvPr>
          <p:cNvSpPr/>
          <p:nvPr/>
        </p:nvSpPr>
        <p:spPr>
          <a:xfrm>
            <a:off x="337457" y="351065"/>
            <a:ext cx="11517086"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30421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with Picture 4">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4DA87C-26CA-F62F-296C-4D55C078EB06}"/>
              </a:ext>
            </a:extLst>
          </p:cNvPr>
          <p:cNvSpPr>
            <a:spLocks noGrp="1"/>
          </p:cNvSpPr>
          <p:nvPr>
            <p:ph type="title"/>
          </p:nvPr>
        </p:nvSpPr>
        <p:spPr>
          <a:xfrm>
            <a:off x="680960" y="4952600"/>
            <a:ext cx="10835640" cy="786385"/>
          </a:xfrm>
        </p:spPr>
        <p:txBody>
          <a:bodyPr anchor="b"/>
          <a:lstStyle/>
          <a:p>
            <a:r>
              <a:rPr lang="en-US" dirty="0"/>
              <a:t>Click to edit Master title style</a:t>
            </a:r>
          </a:p>
        </p:txBody>
      </p:sp>
      <p:sp>
        <p:nvSpPr>
          <p:cNvPr id="12" name="Subtitle 2">
            <a:extLst>
              <a:ext uri="{FF2B5EF4-FFF2-40B4-BE49-F238E27FC236}">
                <a16:creationId xmlns:a16="http://schemas.microsoft.com/office/drawing/2014/main" id="{384394C4-6C3C-55A5-F559-609ED8D6D38D}"/>
              </a:ext>
            </a:extLst>
          </p:cNvPr>
          <p:cNvSpPr>
            <a:spLocks noGrp="1"/>
          </p:cNvSpPr>
          <p:nvPr>
            <p:ph type="subTitle" idx="1"/>
          </p:nvPr>
        </p:nvSpPr>
        <p:spPr>
          <a:xfrm>
            <a:off x="675400" y="5738982"/>
            <a:ext cx="10835640" cy="484633"/>
          </a:xfrm>
        </p:spPr>
        <p:txBody>
          <a:bodyPr vert="horz" lIns="91440" tIns="45720" rIns="91440" bIns="45720" rtlCol="0">
            <a:normAutofit/>
          </a:bodyPr>
          <a:lstStyle>
            <a:lvl1pPr marL="0" indent="0">
              <a:buNone/>
              <a:defRPr lang="en-US" sz="1800" dirty="0"/>
            </a:lvl1pPr>
          </a:lstStyle>
          <a:p>
            <a:pPr lvl="0"/>
            <a:r>
              <a:rPr lang="en-US" dirty="0"/>
              <a:t>Click to edit Master subtitle style</a:t>
            </a:r>
          </a:p>
        </p:txBody>
      </p:sp>
      <p:sp>
        <p:nvSpPr>
          <p:cNvPr id="15" name="Picture Placeholder 10">
            <a:extLst>
              <a:ext uri="{FF2B5EF4-FFF2-40B4-BE49-F238E27FC236}">
                <a16:creationId xmlns:a16="http://schemas.microsoft.com/office/drawing/2014/main" id="{845630E0-3E81-3871-9E2F-2BE123E89866}"/>
              </a:ext>
            </a:extLst>
          </p:cNvPr>
          <p:cNvSpPr>
            <a:spLocks noGrp="1"/>
          </p:cNvSpPr>
          <p:nvPr>
            <p:ph type="pic" sz="quarter" idx="17" hasCustomPrompt="1"/>
          </p:nvPr>
        </p:nvSpPr>
        <p:spPr>
          <a:xfrm>
            <a:off x="348996" y="359053"/>
            <a:ext cx="11494008" cy="4206240"/>
          </a:xfrm>
          <a:blipFill dpi="0" rotWithShape="1">
            <a:blip r:embed="rId2">
              <a:alphaModFix amt="50000"/>
              <a:extLst>
                <a:ext uri="{28A0092B-C50C-407E-A947-70E740481C1C}">
                  <a14:useLocalDpi xmlns:a14="http://schemas.microsoft.com/office/drawing/2010/main" val="0"/>
                </a:ext>
              </a:extLst>
            </a:blip>
            <a:srcRect/>
            <a:stretch>
              <a:fillRect/>
            </a:stretch>
          </a:blipFill>
          <a:ln w="19050">
            <a:noFill/>
            <a:miter lim="800000"/>
          </a:ln>
        </p:spPr>
        <p:txBody>
          <a:bodyPr/>
          <a:lstStyle>
            <a:lvl1pPr marL="0" indent="0">
              <a:buNone/>
              <a:defRPr/>
            </a:lvl1pPr>
          </a:lstStyle>
          <a:p>
            <a:r>
              <a:rPr lang="en-US" dirty="0"/>
              <a:t> </a:t>
            </a:r>
          </a:p>
        </p:txBody>
      </p:sp>
      <p:sp>
        <p:nvSpPr>
          <p:cNvPr id="5" name="Rectangle 4">
            <a:extLst>
              <a:ext uri="{FF2B5EF4-FFF2-40B4-BE49-F238E27FC236}">
                <a16:creationId xmlns:a16="http://schemas.microsoft.com/office/drawing/2014/main" id="{438E56F3-BB18-A73F-CD14-AABE06437C3B}"/>
              </a:ext>
            </a:extLst>
          </p:cNvPr>
          <p:cNvSpPr/>
          <p:nvPr userDrawn="1"/>
        </p:nvSpPr>
        <p:spPr>
          <a:xfrm>
            <a:off x="337457" y="4718958"/>
            <a:ext cx="11517086" cy="1787978"/>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845D6E84-74A7-91C9-E1B6-41ED8C509278}"/>
              </a:ext>
            </a:extLst>
          </p:cNvPr>
          <p:cNvSpPr/>
          <p:nvPr userDrawn="1"/>
        </p:nvSpPr>
        <p:spPr>
          <a:xfrm>
            <a:off x="337457" y="345676"/>
            <a:ext cx="11517086" cy="4224528"/>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Date Placeholder 8">
            <a:extLst>
              <a:ext uri="{FF2B5EF4-FFF2-40B4-BE49-F238E27FC236}">
                <a16:creationId xmlns:a16="http://schemas.microsoft.com/office/drawing/2014/main" id="{CF5C3FE8-0DDB-A431-4FEB-7A68056C262F}"/>
              </a:ext>
            </a:extLst>
          </p:cNvPr>
          <p:cNvSpPr>
            <a:spLocks noGrp="1"/>
          </p:cNvSpPr>
          <p:nvPr>
            <p:ph type="dt" sz="half" idx="18"/>
          </p:nvPr>
        </p:nvSpPr>
        <p:spPr/>
        <p:txBody>
          <a:bodyPr/>
          <a:lstStyle/>
          <a:p>
            <a:fld id="{CA325475-EA0F-49B2-A586-CC0D8CB91667}" type="datetime1">
              <a:rPr lang="en-US" smtClean="0"/>
              <a:pPr/>
              <a:t>7/7/2026</a:t>
            </a:fld>
            <a:endParaRPr lang="en-US" dirty="0"/>
          </a:p>
        </p:txBody>
      </p:sp>
      <p:sp>
        <p:nvSpPr>
          <p:cNvPr id="10" name="Footer Placeholder 9">
            <a:extLst>
              <a:ext uri="{FF2B5EF4-FFF2-40B4-BE49-F238E27FC236}">
                <a16:creationId xmlns:a16="http://schemas.microsoft.com/office/drawing/2014/main" id="{274D131E-594B-1FB1-8E49-0B78695F0A87}"/>
              </a:ext>
            </a:extLst>
          </p:cNvPr>
          <p:cNvSpPr>
            <a:spLocks noGrp="1"/>
          </p:cNvSpPr>
          <p:nvPr>
            <p:ph type="ftr" sz="quarter" idx="19"/>
          </p:nvPr>
        </p:nvSpPr>
        <p:spPr/>
        <p:txBody>
          <a:bodyPr/>
          <a:lstStyle/>
          <a:p>
            <a:r>
              <a:rPr lang="en-US"/>
              <a:t>Sample Footer Text</a:t>
            </a:r>
            <a:endParaRPr lang="en-US" dirty="0"/>
          </a:p>
        </p:txBody>
      </p:sp>
      <p:sp>
        <p:nvSpPr>
          <p:cNvPr id="11" name="Slide Number Placeholder 10">
            <a:extLst>
              <a:ext uri="{FF2B5EF4-FFF2-40B4-BE49-F238E27FC236}">
                <a16:creationId xmlns:a16="http://schemas.microsoft.com/office/drawing/2014/main" id="{D24C9504-D631-2C97-8DB1-12F8201AAF49}"/>
              </a:ext>
            </a:extLst>
          </p:cNvPr>
          <p:cNvSpPr>
            <a:spLocks noGrp="1"/>
          </p:cNvSpPr>
          <p:nvPr>
            <p:ph type="sldNum" sz="quarter" idx="20"/>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178021011"/>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795527" y="841248"/>
            <a:ext cx="3614111" cy="1757505"/>
          </a:xfrm>
        </p:spPr>
        <p:txBody>
          <a:bodyPr anchor="t">
            <a:normAutofit/>
          </a:bodyPr>
          <a:lstStyle>
            <a:lvl1pPr>
              <a:defRPr sz="2800"/>
            </a:lvl1pPr>
          </a:lstStyle>
          <a:p>
            <a:r>
              <a:rPr lang="en-US" dirty="0"/>
              <a:t>Click to edit Master title style</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795528" y="2794000"/>
            <a:ext cx="3614112" cy="3237592"/>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4937736" y="826408"/>
            <a:ext cx="6440258" cy="5205184"/>
          </a:xfrm>
        </p:spPr>
        <p:txBody>
          <a:bodyPr>
            <a:normAutofit/>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5DC6EE26-0A88-4974-AF99-F8A1B22A826A}" type="datetime1">
              <a:rPr lang="en-US" smtClean="0"/>
              <a:t>7/7/2026</a:t>
            </a:fld>
            <a:endParaRPr lang="en-US" dirty="0"/>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8" name="Rectangle 7">
            <a:extLst>
              <a:ext uri="{FF2B5EF4-FFF2-40B4-BE49-F238E27FC236}">
                <a16:creationId xmlns:a16="http://schemas.microsoft.com/office/drawing/2014/main" id="{5DAB5266-1EFE-EBA4-DA76-9931733DF23D}"/>
              </a:ext>
            </a:extLst>
          </p:cNvPr>
          <p:cNvSpPr/>
          <p:nvPr/>
        </p:nvSpPr>
        <p:spPr>
          <a:xfrm>
            <a:off x="337457" y="351065"/>
            <a:ext cx="11517086"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8678773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795528" y="841248"/>
            <a:ext cx="3595634" cy="2212313"/>
          </a:xfrm>
        </p:spPr>
        <p:txBody>
          <a:bodyPr anchor="t">
            <a:normAutofit/>
          </a:bodyPr>
          <a:lstStyle>
            <a:lvl1pPr>
              <a:defRPr sz="2800"/>
            </a:lvl1pPr>
          </a:lstStyle>
          <a:p>
            <a:r>
              <a:rPr lang="en-US" dirty="0"/>
              <a:t>Click to edit Master title style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816059" y="3072019"/>
            <a:ext cx="3585586" cy="2951084"/>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2" name="Picture Placeholder 10">
            <a:extLst>
              <a:ext uri="{FF2B5EF4-FFF2-40B4-BE49-F238E27FC236}">
                <a16:creationId xmlns:a16="http://schemas.microsoft.com/office/drawing/2014/main" id="{45E786F4-7682-486A-34C1-04BEC2E2FC43}"/>
              </a:ext>
            </a:extLst>
          </p:cNvPr>
          <p:cNvSpPr>
            <a:spLocks noGrp="1"/>
          </p:cNvSpPr>
          <p:nvPr>
            <p:ph type="pic" sz="quarter" idx="17" hasCustomPrompt="1"/>
          </p:nvPr>
        </p:nvSpPr>
        <p:spPr>
          <a:xfrm>
            <a:off x="5027693" y="351064"/>
            <a:ext cx="6826850" cy="6155870"/>
          </a:xfrm>
          <a:blipFill dpi="0" rotWithShape="1">
            <a:blip r:embed="rId2">
              <a:alphaModFix amt="50000"/>
              <a:extLst>
                <a:ext uri="{28A0092B-C50C-407E-A947-70E740481C1C}">
                  <a14:useLocalDpi xmlns:a14="http://schemas.microsoft.com/office/drawing/2010/main" val="0"/>
                </a:ext>
              </a:extLst>
            </a:blip>
            <a:srcRect/>
            <a:stretch>
              <a:fillRect/>
            </a:stretch>
          </a:blipFill>
          <a:ln w="19050">
            <a:noFill/>
            <a:miter lim="800000"/>
          </a:ln>
        </p:spPr>
        <p:txBody>
          <a:bodyPr/>
          <a:lstStyle>
            <a:lvl1pPr marL="0" indent="0">
              <a:buNone/>
              <a:defRPr/>
            </a:lvl1pPr>
          </a:lstStyle>
          <a:p>
            <a:r>
              <a:rPr lang="en-US" dirty="0"/>
              <a:t> </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B9CEA849-C5D8-4949-916D-70A31634CC93}" type="datetime1">
              <a:rPr lang="en-US" smtClean="0"/>
              <a:t>7/7/2026</a:t>
            </a:fld>
            <a:endParaRPr lang="en-US" dirty="0"/>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8" name="Rectangle 7">
            <a:extLst>
              <a:ext uri="{FF2B5EF4-FFF2-40B4-BE49-F238E27FC236}">
                <a16:creationId xmlns:a16="http://schemas.microsoft.com/office/drawing/2014/main" id="{C8B15393-78B7-1299-9758-CF580DF4FE4C}"/>
              </a:ext>
            </a:extLst>
          </p:cNvPr>
          <p:cNvSpPr/>
          <p:nvPr/>
        </p:nvSpPr>
        <p:spPr>
          <a:xfrm>
            <a:off x="337457" y="351065"/>
            <a:ext cx="4539531"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018359C-9A26-486B-945E-75252E555425}"/>
              </a:ext>
            </a:extLst>
          </p:cNvPr>
          <p:cNvSpPr/>
          <p:nvPr userDrawn="1"/>
        </p:nvSpPr>
        <p:spPr>
          <a:xfrm>
            <a:off x="5032196" y="351063"/>
            <a:ext cx="6826850"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0419091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onclusion">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64464" y="731520"/>
            <a:ext cx="10863072" cy="1901952"/>
          </a:xfrm>
        </p:spPr>
        <p:txBody>
          <a:bodyPr anchor="ctr" anchorCtr="0">
            <a:normAutofit/>
          </a:bodyPr>
          <a:lstStyle>
            <a:lvl1pPr>
              <a:defRPr sz="4800"/>
            </a:lvl1pPr>
          </a:lstStyle>
          <a:p>
            <a:r>
              <a:rPr lang="en-US" dirty="0"/>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667512" y="3465576"/>
            <a:ext cx="10863072" cy="2743200"/>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8B1E6060-C53E-4F28-8D83-0C4FB26C4A3F}" type="datetime1">
              <a:rPr lang="en-US" smtClean="0"/>
              <a:t>7/7/2026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3" name="Rectangle 2">
            <a:extLst>
              <a:ext uri="{FF2B5EF4-FFF2-40B4-BE49-F238E27FC236}">
                <a16:creationId xmlns:a16="http://schemas.microsoft.com/office/drawing/2014/main" id="{7218B384-4BC1-E524-57EF-0774C70BAF79}"/>
              </a:ext>
            </a:extLst>
          </p:cNvPr>
          <p:cNvSpPr/>
          <p:nvPr userDrawn="1"/>
        </p:nvSpPr>
        <p:spPr>
          <a:xfrm>
            <a:off x="337457" y="3159582"/>
            <a:ext cx="11517086" cy="3347354"/>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4B1C7440-F236-F77D-9637-983809E9B84B}"/>
              </a:ext>
            </a:extLst>
          </p:cNvPr>
          <p:cNvSpPr/>
          <p:nvPr userDrawn="1"/>
        </p:nvSpPr>
        <p:spPr>
          <a:xfrm>
            <a:off x="337457" y="351065"/>
            <a:ext cx="11517086" cy="2645229"/>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8211395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Conclusion 2">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67512" y="1627318"/>
            <a:ext cx="8430767" cy="1828800"/>
          </a:xfrm>
        </p:spPr>
        <p:txBody>
          <a:bodyPr anchor="b" anchorCtr="0">
            <a:noAutofit/>
          </a:bodyPr>
          <a:lstStyle>
            <a:lvl1pPr>
              <a:defRPr sz="6000"/>
            </a:lvl1pPr>
          </a:lstStyle>
          <a:p>
            <a:r>
              <a:rPr lang="en-US" dirty="0"/>
              <a:t>Click to edit Master title style</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667512" y="3622674"/>
            <a:ext cx="8430639" cy="1608008"/>
          </a:xfrm>
        </p:spPr>
        <p:txBody>
          <a:bodyPr>
            <a:normAutofit/>
          </a:bodyPr>
          <a:lstStyle>
            <a:lvl1pPr marL="0" indent="0">
              <a:buNone/>
              <a:defRPr sz="1400"/>
            </a:lvl1pPr>
            <a:lvl2pPr marL="228600" indent="0">
              <a:buNone/>
              <a:defRPr sz="1400"/>
            </a:lvl2pPr>
            <a:lvl3pPr marL="457200" indent="0">
              <a:buNone/>
              <a:defRPr sz="1400"/>
            </a:lvl3pPr>
            <a:lvl4pPr marL="685800" indent="0">
              <a:buNone/>
              <a:defRPr sz="1400"/>
            </a:lvl4pPr>
            <a:lvl5pPr marL="914400" indent="0">
              <a:buNone/>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1D3D1E3E-5DD4-4BAD-A138-1254BF94C224}" type="datetime1">
              <a:rPr lang="en-US" smtClean="0"/>
              <a:t>7/7/2026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3" name="Rectangle 2">
            <a:extLst>
              <a:ext uri="{FF2B5EF4-FFF2-40B4-BE49-F238E27FC236}">
                <a16:creationId xmlns:a16="http://schemas.microsoft.com/office/drawing/2014/main" id="{2AE7AAF8-1CC5-AC91-1BB2-212E591F7ADC}"/>
              </a:ext>
            </a:extLst>
          </p:cNvPr>
          <p:cNvSpPr/>
          <p:nvPr userDrawn="1"/>
        </p:nvSpPr>
        <p:spPr>
          <a:xfrm>
            <a:off x="337457" y="351065"/>
            <a:ext cx="11517086"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067982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E1799C1-C337-0DE1-3234-4D0362D02774}"/>
              </a:ext>
            </a:extLst>
          </p:cNvPr>
          <p:cNvSpPr>
            <a:spLocks noGrp="1"/>
          </p:cNvSpPr>
          <p:nvPr>
            <p:ph type="title"/>
          </p:nvPr>
        </p:nvSpPr>
        <p:spPr>
          <a:xfrm>
            <a:off x="793236" y="837735"/>
            <a:ext cx="10643616" cy="3346704"/>
          </a:xfrm>
        </p:spPr>
        <p:txBody>
          <a:bodyPr>
            <a:normAutofit/>
          </a:bodyPr>
          <a:lstStyle>
            <a:lvl1pPr>
              <a:defRPr sz="7000"/>
            </a:lvl1pPr>
          </a:lstStyle>
          <a:p>
            <a:r>
              <a:rPr lang="en-US"/>
              <a:t>Click to edit Master title style</a:t>
            </a:r>
          </a:p>
        </p:txBody>
      </p:sp>
      <p:sp>
        <p:nvSpPr>
          <p:cNvPr id="12" name="Subtitle 2">
            <a:extLst>
              <a:ext uri="{FF2B5EF4-FFF2-40B4-BE49-F238E27FC236}">
                <a16:creationId xmlns:a16="http://schemas.microsoft.com/office/drawing/2014/main" id="{9E4A3D71-157A-047C-16D0-5D3FDA49C24B}"/>
              </a:ext>
            </a:extLst>
          </p:cNvPr>
          <p:cNvSpPr>
            <a:spLocks noGrp="1"/>
          </p:cNvSpPr>
          <p:nvPr>
            <p:ph type="subTitle" idx="1"/>
          </p:nvPr>
        </p:nvSpPr>
        <p:spPr>
          <a:xfrm>
            <a:off x="795528" y="4824760"/>
            <a:ext cx="10641324" cy="1194128"/>
          </a:xfrm>
        </p:spPr>
        <p:txBody>
          <a:bodyPr vert="horz" lIns="91440" tIns="45720" rIns="91440" bIns="45720" rtlCol="0" anchor="b">
            <a:normAutofit/>
          </a:bodyPr>
          <a:lstStyle>
            <a:lvl1pPr marL="0" indent="0">
              <a:buNone/>
              <a:defRPr lang="en-US" sz="2200" dirty="0"/>
            </a:lvl1pPr>
          </a:lstStyle>
          <a:p>
            <a:pPr lvl="0"/>
            <a:r>
              <a:rPr lang="en-US" dirty="0"/>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7B7D9461-0F61-4002-8F2D-B7697A0E13FF}" type="datetime1">
              <a:rPr lang="en-US" smtClean="0"/>
              <a:t>7/7/2026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7" name="Rectangle 6">
            <a:extLst>
              <a:ext uri="{FF2B5EF4-FFF2-40B4-BE49-F238E27FC236}">
                <a16:creationId xmlns:a16="http://schemas.microsoft.com/office/drawing/2014/main" id="{EE6B6C7B-69BC-0D3D-1E9A-DD81FCE5A234}"/>
              </a:ext>
            </a:extLst>
          </p:cNvPr>
          <p:cNvSpPr/>
          <p:nvPr/>
        </p:nvSpPr>
        <p:spPr>
          <a:xfrm>
            <a:off x="337457" y="351065"/>
            <a:ext cx="11517086"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51303389"/>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2">
    <p:bg>
      <p:bgPr>
        <a:solidFill>
          <a:schemeClr val="accent1"/>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3B7DDF3-035D-63C7-AB51-6046391B6250}"/>
              </a:ext>
            </a:extLst>
          </p:cNvPr>
          <p:cNvSpPr>
            <a:spLocks noGrp="1"/>
          </p:cNvSpPr>
          <p:nvPr>
            <p:ph type="title"/>
          </p:nvPr>
        </p:nvSpPr>
        <p:spPr>
          <a:xfrm>
            <a:off x="793235" y="840285"/>
            <a:ext cx="10643616" cy="3593592"/>
          </a:xfrm>
        </p:spPr>
        <p:txBody>
          <a:bodyPr anchor="b">
            <a:normAutofit/>
          </a:bodyPr>
          <a:lstStyle>
            <a:lvl1pPr>
              <a:defRPr sz="7200"/>
            </a:lvl1pPr>
          </a:lstStyle>
          <a:p>
            <a:r>
              <a:rPr lang="en-US"/>
              <a:t>Click to edit Master title style</a:t>
            </a:r>
          </a:p>
        </p:txBody>
      </p:sp>
      <p:sp>
        <p:nvSpPr>
          <p:cNvPr id="15" name="Subtitle 2">
            <a:extLst>
              <a:ext uri="{FF2B5EF4-FFF2-40B4-BE49-F238E27FC236}">
                <a16:creationId xmlns:a16="http://schemas.microsoft.com/office/drawing/2014/main" id="{7D73ECB8-129C-F6DD-9829-B61FF23C403C}"/>
              </a:ext>
            </a:extLst>
          </p:cNvPr>
          <p:cNvSpPr>
            <a:spLocks noGrp="1"/>
          </p:cNvSpPr>
          <p:nvPr>
            <p:ph type="subTitle" idx="1"/>
          </p:nvPr>
        </p:nvSpPr>
        <p:spPr>
          <a:xfrm>
            <a:off x="795528" y="4598850"/>
            <a:ext cx="10641323" cy="1033272"/>
          </a:xfrm>
        </p:spPr>
        <p:txBody>
          <a:bodyPr vert="horz" lIns="91440" tIns="45720" rIns="91440" bIns="45720" rtlCol="0">
            <a:normAutofit/>
          </a:bodyPr>
          <a:lstStyle>
            <a:lvl1pPr marL="0" indent="0">
              <a:buNone/>
              <a:defRPr lang="en-US" sz="2000" dirty="0"/>
            </a:lvl1pPr>
          </a:lstStyle>
          <a:p>
            <a:pPr lvl="0"/>
            <a:r>
              <a:rPr lang="en-US" dirty="0"/>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D6CC53FF-A9D2-44F7-87E7-301150AC66D6}" type="datetime1">
              <a:rPr lang="en-US" smtClean="0"/>
              <a:t>7/7/2026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7" name="Rectangle 6">
            <a:extLst>
              <a:ext uri="{FF2B5EF4-FFF2-40B4-BE49-F238E27FC236}">
                <a16:creationId xmlns:a16="http://schemas.microsoft.com/office/drawing/2014/main" id="{34B6D5D4-CEEE-3117-A84B-7DE80FC18AFC}"/>
              </a:ext>
            </a:extLst>
          </p:cNvPr>
          <p:cNvSpPr/>
          <p:nvPr/>
        </p:nvSpPr>
        <p:spPr>
          <a:xfrm>
            <a:off x="337457" y="351065"/>
            <a:ext cx="11517086"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07073526"/>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3">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981200" y="1566152"/>
            <a:ext cx="8229600" cy="2373303"/>
          </a:xfrm>
        </p:spPr>
        <p:txBody>
          <a:bodyPr anchor="b">
            <a:normAutofit/>
          </a:bodyPr>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4039647"/>
            <a:ext cx="7588155" cy="1033272"/>
          </a:xfrm>
        </p:spPr>
        <p:txBody>
          <a:bodyPr>
            <a:normAutofit/>
          </a:bodyPr>
          <a:lstStyle>
            <a:lvl1pPr marL="0" indent="0" algn="ctr">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508C173C-F4FB-4840-9C6C-8C62F68E21A9}" type="datetime1">
              <a:rPr lang="en-US" smtClean="0"/>
              <a:t>7/7/2026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7" name="Rectangle 6">
            <a:extLst>
              <a:ext uri="{FF2B5EF4-FFF2-40B4-BE49-F238E27FC236}">
                <a16:creationId xmlns:a16="http://schemas.microsoft.com/office/drawing/2014/main" id="{DDBE0B21-7B6E-C2E6-781E-44A2E68E10E4}"/>
              </a:ext>
            </a:extLst>
          </p:cNvPr>
          <p:cNvSpPr/>
          <p:nvPr/>
        </p:nvSpPr>
        <p:spPr>
          <a:xfrm>
            <a:off x="337457" y="351065"/>
            <a:ext cx="11517086"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6952278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F58B209-D8FD-6B51-310A-96AE33AC1B63}"/>
              </a:ext>
            </a:extLst>
          </p:cNvPr>
          <p:cNvSpPr/>
          <p:nvPr/>
        </p:nvSpPr>
        <p:spPr>
          <a:xfrm>
            <a:off x="1121981" y="874987"/>
            <a:ext cx="9941944" cy="5108027"/>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5A31BBC1-8687-45A9-B22B-F61D547A780C}" type="datetime1">
              <a:rPr lang="en-US" smtClean="0"/>
              <a:t>7/7/2026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2" name="Title 1">
            <a:extLst>
              <a:ext uri="{FF2B5EF4-FFF2-40B4-BE49-F238E27FC236}">
                <a16:creationId xmlns:a16="http://schemas.microsoft.com/office/drawing/2014/main" id="{5FB1752B-CF4C-EEF0-36CC-58B27E1CB9EF}"/>
              </a:ext>
            </a:extLst>
          </p:cNvPr>
          <p:cNvSpPr>
            <a:spLocks noGrp="1"/>
          </p:cNvSpPr>
          <p:nvPr>
            <p:ph type="title"/>
          </p:nvPr>
        </p:nvSpPr>
        <p:spPr>
          <a:xfrm>
            <a:off x="1474076" y="1359775"/>
            <a:ext cx="7909560" cy="4334256"/>
          </a:xfrm>
        </p:spPr>
        <p:txBody>
          <a:bodyPr anchor="b">
            <a:normAutofit/>
          </a:bodyPr>
          <a:lstStyle>
            <a:lvl1pPr>
              <a:defRPr sz="6200"/>
            </a:lvl1pPr>
          </a:lstStyle>
          <a:p>
            <a:r>
              <a:rPr lang="en-US"/>
              <a:t>Click to edit Master title style</a:t>
            </a:r>
          </a:p>
        </p:txBody>
      </p:sp>
    </p:spTree>
    <p:extLst>
      <p:ext uri="{BB962C8B-B14F-4D97-AF65-F5344CB8AC3E}">
        <p14:creationId xmlns:p14="http://schemas.microsoft.com/office/powerpoint/2010/main" val="109612635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612647" y="6498770"/>
            <a:ext cx="3494314" cy="359229"/>
          </a:xfrm>
          <a:prstGeom prst="rect">
            <a:avLst/>
          </a:prstGeom>
        </p:spPr>
        <p:txBody>
          <a:bodyPr vert="horz" lIns="91440" tIns="45720" rIns="91440" bIns="45720" rtlCol="0" anchor="ctr"/>
          <a:lstStyle>
            <a:lvl1pPr algn="l" rtl="0">
              <a:defRPr sz="900">
                <a:solidFill>
                  <a:schemeClr val="tx1"/>
                </a:solidFill>
              </a:defRPr>
            </a:lvl1pPr>
          </a:lstStyle>
          <a:p>
            <a:fld id="{CA325475-EA0F-49B2-A586-CC0D8CB91667}" type="datetime1">
              <a:rPr lang="en-US" smtClean="0"/>
              <a:pPr/>
              <a:t>7/7/2026</a:t>
            </a:fld>
            <a:endParaRPr lang="en-US" dirty="0"/>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117045" y="6498770"/>
            <a:ext cx="2759743" cy="359229"/>
          </a:xfrm>
          <a:prstGeom prst="rect">
            <a:avLst/>
          </a:prstGeom>
        </p:spPr>
        <p:txBody>
          <a:bodyPr vert="horz" lIns="91440" tIns="45720" rIns="91440" bIns="45720" rtlCol="0" anchor="ctr"/>
          <a:lstStyle>
            <a:lvl1pPr algn="r" rtl="0">
              <a:defRPr sz="900">
                <a:solidFill>
                  <a:schemeClr val="tx1"/>
                </a:solidFill>
              </a:defRPr>
            </a:lvl1pPr>
          </a:lstStyle>
          <a:p>
            <a:r>
              <a:rPr lang="en-US"/>
              <a:t>Sample Footer Text</a:t>
            </a:r>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0890446" y="6498770"/>
            <a:ext cx="379443" cy="359229"/>
          </a:xfrm>
          <a:prstGeom prst="rect">
            <a:avLst/>
          </a:prstGeom>
        </p:spPr>
        <p:txBody>
          <a:bodyPr vert="horz" lIns="91440" tIns="45720" rIns="91440" bIns="45720" rtlCol="0" anchor="ctr"/>
          <a:lstStyle>
            <a:lvl1pPr algn="r" rtl="0">
              <a:defRPr sz="900">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4177754749"/>
      </p:ext>
    </p:extLst>
  </p:cSld>
  <p:clrMap bg1="dk1" tx1="lt1" bg2="dk2" tx2="lt2" accent1="accent1" accent2="accent2" accent3="accent3" accent4="accent4" accent5="accent5" accent6="accent6" hlink="hlink" folHlink="folHlink"/>
  <p:sldLayoutIdLst>
    <p:sldLayoutId id="2147483883" r:id="rId1"/>
    <p:sldLayoutId id="2147483827" r:id="rId2"/>
    <p:sldLayoutId id="2147483828" r:id="rId3"/>
    <p:sldLayoutId id="2147483829" r:id="rId4"/>
    <p:sldLayoutId id="2147483826" r:id="rId5"/>
    <p:sldLayoutId id="2147483830" r:id="rId6"/>
    <p:sldLayoutId id="2147483831" r:id="rId7"/>
    <p:sldLayoutId id="2147483832" r:id="rId8"/>
    <p:sldLayoutId id="2147483833" r:id="rId9"/>
    <p:sldLayoutId id="2147483835" r:id="rId10"/>
    <p:sldLayoutId id="2147483836" r:id="rId11"/>
    <p:sldLayoutId id="2147483837" r:id="rId12"/>
    <p:sldLayoutId id="2147483838" r:id="rId13"/>
    <p:sldLayoutId id="2147483839" r:id="rId14"/>
    <p:sldLayoutId id="2147483840" r:id="rId15"/>
    <p:sldLayoutId id="2147483841" r:id="rId16"/>
    <p:sldLayoutId id="2147483885" r:id="rId17"/>
    <p:sldLayoutId id="2147483851" r:id="rId18"/>
    <p:sldLayoutId id="2147483852" r:id="rId19"/>
    <p:sldLayoutId id="2147483881" r:id="rId20"/>
    <p:sldLayoutId id="2147483846" r:id="rId21"/>
    <p:sldLayoutId id="2147483847" r:id="rId22"/>
    <p:sldLayoutId id="2147483842" r:id="rId23"/>
    <p:sldLayoutId id="2147483843" r:id="rId24"/>
    <p:sldLayoutId id="2147483882" r:id="rId25"/>
    <p:sldLayoutId id="2147483889" r:id="rId26"/>
    <p:sldLayoutId id="2147483848" r:id="rId27"/>
    <p:sldLayoutId id="2147483849" r:id="rId28"/>
    <p:sldLayoutId id="2147483856" r:id="rId29"/>
    <p:sldLayoutId id="2147483850" r:id="rId30"/>
    <p:sldLayoutId id="2147483890" r:id="rId31"/>
    <p:sldLayoutId id="2147483844" r:id="rId32"/>
    <p:sldLayoutId id="2147483845" r:id="rId33"/>
    <p:sldLayoutId id="2147483857" r:id="rId34"/>
    <p:sldLayoutId id="2147483884" r:id="rId35"/>
    <p:sldLayoutId id="2147483887" r:id="rId36"/>
    <p:sldLayoutId id="2147483859" r:id="rId37"/>
    <p:sldLayoutId id="2147483860" r:id="rId38"/>
    <p:sldLayoutId id="2147483861" r:id="rId39"/>
    <p:sldLayoutId id="2147483862" r:id="rId40"/>
    <p:sldLayoutId id="2147483864" r:id="rId41"/>
    <p:sldLayoutId id="2147483888" r:id="rId42"/>
    <p:sldLayoutId id="2147483865" r:id="rId43"/>
    <p:sldLayoutId id="2147483866" r:id="rId44"/>
    <p:sldLayoutId id="2147483867" r:id="rId45"/>
    <p:sldLayoutId id="2147483868" r:id="rId46"/>
    <p:sldLayoutId id="2147483869" r:id="rId47"/>
    <p:sldLayoutId id="2147483870" r:id="rId48"/>
    <p:sldLayoutId id="2147483871" r:id="rId49"/>
    <p:sldLayoutId id="2147483872" r:id="rId50"/>
    <p:sldLayoutId id="2147483873" r:id="rId51"/>
    <p:sldLayoutId id="2147483944" r:id="rId52"/>
    <p:sldLayoutId id="2147483945" r:id="rId53"/>
  </p:sldLayoutIdLst>
  <p:hf sldNum="0" hdr="0" ftr="0" dt="0"/>
  <p:txStyles>
    <p:titleStyle>
      <a:lvl1pPr algn="l" defTabSz="914400" rtl="0" eaLnBrk="1" latinLnBrk="0" hangingPunct="1">
        <a:lnSpc>
          <a:spcPct val="80000"/>
        </a:lnSpc>
        <a:spcBef>
          <a:spcPct val="0"/>
        </a:spcBef>
        <a:buNone/>
        <a:defRPr sz="4000" b="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1"/>
          </a:solidFill>
          <a:latin typeface="+mn-lt"/>
          <a:ea typeface="+mn-ea"/>
          <a:cs typeface="+mn-cs"/>
        </a:defRPr>
      </a:lvl1pPr>
      <a:lvl2pPr marL="457200" indent="-228600" algn="l" defTabSz="914400"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2pPr>
      <a:lvl3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3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2E027-8154-FD12-7FC2-49FB74133AAC}"/>
              </a:ext>
            </a:extLst>
          </p:cNvPr>
          <p:cNvSpPr>
            <a:spLocks noGrp="1"/>
          </p:cNvSpPr>
          <p:nvPr>
            <p:ph type="title"/>
          </p:nvPr>
        </p:nvSpPr>
        <p:spPr>
          <a:xfrm>
            <a:off x="793236" y="837735"/>
            <a:ext cx="10643616" cy="3346704"/>
          </a:xfrm>
        </p:spPr>
        <p:txBody>
          <a:bodyPr anchor="t">
            <a:normAutofit fontScale="90000"/>
          </a:bodyPr>
          <a:lstStyle/>
          <a:p>
            <a:r>
              <a:rPr lang="en-US" dirty="0"/>
              <a:t>Snack Shack Holiday Project Guide</a:t>
            </a:r>
            <a:br>
              <a:rPr lang="en-US" dirty="0"/>
            </a:br>
            <a:br>
              <a:rPr lang="en-US" dirty="0"/>
            </a:br>
            <a:r>
              <a:rPr lang="en-US" dirty="0"/>
              <a:t>You will make a snack sh</a:t>
            </a:r>
            <a:r>
              <a:rPr lang="en-US"/>
              <a:t>op App using Python</a:t>
            </a:r>
            <a:endParaRPr lang="en-US" dirty="0"/>
          </a:p>
        </p:txBody>
      </p:sp>
      <p:sp>
        <p:nvSpPr>
          <p:cNvPr id="3" name="Subtitle 2">
            <a:extLst>
              <a:ext uri="{FF2B5EF4-FFF2-40B4-BE49-F238E27FC236}">
                <a16:creationId xmlns:a16="http://schemas.microsoft.com/office/drawing/2014/main" id="{851AB7BB-2073-E92A-0EA2-2AC7079C16A8}"/>
              </a:ext>
            </a:extLst>
          </p:cNvPr>
          <p:cNvSpPr>
            <a:spLocks noGrp="1"/>
          </p:cNvSpPr>
          <p:nvPr>
            <p:ph type="subTitle" idx="1"/>
          </p:nvPr>
        </p:nvSpPr>
        <p:spPr>
          <a:xfrm>
            <a:off x="795528" y="4824760"/>
            <a:ext cx="10641324" cy="1194128"/>
          </a:xfrm>
        </p:spPr>
        <p:txBody>
          <a:bodyPr anchor="b">
            <a:normAutofit/>
          </a:bodyPr>
          <a:lstStyle/>
          <a:p>
            <a:r>
              <a:rPr lang="en-US"/>
              <a:t>Step-by-step instructions for festive snack creations</a:t>
            </a:r>
          </a:p>
        </p:txBody>
      </p:sp>
    </p:spTree>
    <p:extLst>
      <p:ext uri="{BB962C8B-B14F-4D97-AF65-F5344CB8AC3E}">
        <p14:creationId xmlns:p14="http://schemas.microsoft.com/office/powerpoint/2010/main" val="4191908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par>
                                <p:cTn id="11" presetID="10" presetClass="entr" presetSubtype="0" fill="hold" grpId="1" nodeType="withEffect">
                                  <p:stCondLst>
                                    <p:cond delay="250"/>
                                  </p:stCondLst>
                                  <p:iterate type="lt">
                                    <p:tmPct val="10000"/>
                                  </p:iterate>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3"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2C983-697F-B86E-4F54-159F03B9DD35}"/>
              </a:ext>
            </a:extLst>
          </p:cNvPr>
          <p:cNvSpPr>
            <a:spLocks noGrp="1"/>
          </p:cNvSpPr>
          <p:nvPr>
            <p:ph type="title"/>
          </p:nvPr>
        </p:nvSpPr>
        <p:spPr>
          <a:xfrm>
            <a:off x="7204306" y="817137"/>
            <a:ext cx="4192166" cy="1527048"/>
          </a:xfrm>
        </p:spPr>
        <p:txBody>
          <a:bodyPr anchor="b">
            <a:normAutofit/>
          </a:bodyPr>
          <a:lstStyle/>
          <a:p>
            <a:r>
              <a:rPr lang="en-US"/>
              <a:t>Step 5: File Handling and SQL Search</a:t>
            </a:r>
          </a:p>
        </p:txBody>
      </p:sp>
      <p:pic>
        <p:nvPicPr>
          <p:cNvPr id="5" name="Content Placeholder 4" descr="Businesswoman holding placard with coins in front of technology icons">
            <a:extLst>
              <a:ext uri="{FF2B5EF4-FFF2-40B4-BE49-F238E27FC236}">
                <a16:creationId xmlns:a16="http://schemas.microsoft.com/office/drawing/2014/main" id="{C50FBEFD-E01C-4963-9770-F9E57A4E213F}"/>
              </a:ext>
            </a:extLst>
          </p:cNvPr>
          <p:cNvPicPr>
            <a:picLocks noGrp="1" noChangeAspect="1"/>
          </p:cNvPicPr>
          <p:nvPr>
            <p:ph type="pic" sz="quarter" idx="18"/>
          </p:nvPr>
        </p:nvPicPr>
        <p:blipFill>
          <a:blip r:embed="rId3"/>
          <a:srcRect l="17448" r="14311" b="1"/>
          <a:stretch>
            <a:fillRect/>
          </a:stretch>
        </p:blipFill>
        <p:spPr>
          <a:xfrm>
            <a:off x="349839" y="361188"/>
            <a:ext cx="6272784" cy="6135624"/>
          </a:xfrm>
        </p:spPr>
      </p:pic>
      <p:sp>
        <p:nvSpPr>
          <p:cNvPr id="4" name="Content Placeholder 3">
            <a:extLst>
              <a:ext uri="{FF2B5EF4-FFF2-40B4-BE49-F238E27FC236}">
                <a16:creationId xmlns:a16="http://schemas.microsoft.com/office/drawing/2014/main" id="{1A24B355-F0AE-9EFA-7815-D3BC2ADEE97A}"/>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7204234" y="2637763"/>
            <a:ext cx="4192899" cy="3411099"/>
          </a:xfrm>
        </p:spPr>
        <p:txBody>
          <a:bodyPr>
            <a:normAutofit/>
          </a:bodyPr>
          <a:lstStyle/>
          <a:p>
            <a:pPr marL="0" indent="0">
              <a:spcBef>
                <a:spcPts val="2500"/>
              </a:spcBef>
              <a:buFont typeface="Arial" panose="020B0604020202020204" pitchFamily="34" charset="0"/>
              <a:buNone/>
            </a:pPr>
            <a:r>
              <a:rPr lang="en-US" b="1"/>
              <a:t>File Saving and Loading</a:t>
            </a:r>
          </a:p>
          <a:p>
            <a:pPr marL="0" lvl="1" indent="0">
              <a:buFont typeface="Arial" panose="020B0604020202020204" pitchFamily="34" charset="0"/>
              <a:buNone/>
            </a:pPr>
            <a:r>
              <a:t>Implement saving and loading of order data using Python file operations like open(), read(), write(), and close().</a:t>
            </a:r>
            <a:endParaRPr lang="en-US"/>
          </a:p>
          <a:p>
            <a:pPr marL="0" indent="0">
              <a:spcBef>
                <a:spcPts val="2500"/>
              </a:spcBef>
              <a:buFont typeface="Arial" panose="020B0604020202020204" pitchFamily="34" charset="0"/>
              <a:buNone/>
            </a:pPr>
            <a:r>
              <a:rPr lang="en-US" b="1"/>
              <a:t>Safe File Operations</a:t>
            </a:r>
          </a:p>
          <a:p>
            <a:pPr marL="0" lvl="1" indent="0">
              <a:buFont typeface="Arial" panose="020B0604020202020204" pitchFamily="34" charset="0"/>
              <a:buNone/>
            </a:pPr>
            <a:r>
              <a:t>Use 'with open' context manager to ensure safe and automatic closing of files during read/write tasks.</a:t>
            </a:r>
            <a:endParaRPr lang="en-US"/>
          </a:p>
          <a:p>
            <a:pPr marL="0" indent="0">
              <a:spcBef>
                <a:spcPts val="2500"/>
              </a:spcBef>
              <a:buFont typeface="Arial" panose="020B0604020202020204" pitchFamily="34" charset="0"/>
              <a:buNone/>
            </a:pPr>
            <a:r>
              <a:rPr lang="en-US" b="1"/>
              <a:t>Simplified SQL Search</a:t>
            </a:r>
          </a:p>
          <a:p>
            <a:pPr marL="0" lvl="1" indent="0">
              <a:buFont typeface="Arial" panose="020B0604020202020204" pitchFamily="34" charset="0"/>
              <a:buNone/>
            </a:pPr>
            <a:r>
              <a:t>Create a feature to let users type simple SQL-like queries to filter items safely and effectively.</a:t>
            </a:r>
            <a:endParaRPr lang="en-US"/>
          </a:p>
        </p:txBody>
      </p:sp>
    </p:spTree>
    <p:extLst>
      <p:ext uri="{BB962C8B-B14F-4D97-AF65-F5344CB8AC3E}">
        <p14:creationId xmlns:p14="http://schemas.microsoft.com/office/powerpoint/2010/main" val="119971142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448F7-D125-1DDD-C39E-276D5ADCE571}"/>
              </a:ext>
            </a:extLst>
          </p:cNvPr>
          <p:cNvSpPr>
            <a:spLocks noGrp="1"/>
          </p:cNvSpPr>
          <p:nvPr>
            <p:ph type="title"/>
          </p:nvPr>
        </p:nvSpPr>
        <p:spPr>
          <a:xfrm>
            <a:off x="1474076" y="1359775"/>
            <a:ext cx="7909560" cy="4334256"/>
          </a:xfrm>
        </p:spPr>
        <p:txBody>
          <a:bodyPr anchor="b">
            <a:normAutofit/>
          </a:bodyPr>
          <a:lstStyle/>
          <a:p>
            <a:r>
              <a:rPr lang="en-US"/>
              <a:t>YouTube Support and Resources</a:t>
            </a:r>
          </a:p>
        </p:txBody>
      </p:sp>
    </p:spTree>
    <p:extLst>
      <p:ext uri="{BB962C8B-B14F-4D97-AF65-F5344CB8AC3E}">
        <p14:creationId xmlns:p14="http://schemas.microsoft.com/office/powerpoint/2010/main" val="273308352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0B3F40-5134-E36D-4CF0-CB04A962DD8D}"/>
              </a:ext>
            </a:extLst>
          </p:cNvPr>
          <p:cNvSpPr>
            <a:spLocks noGrp="1"/>
          </p:cNvSpPr>
          <p:nvPr>
            <p:ph type="title"/>
          </p:nvPr>
        </p:nvSpPr>
        <p:spPr>
          <a:xfrm>
            <a:off x="612648" y="599599"/>
            <a:ext cx="4672584" cy="1453896"/>
          </a:xfrm>
        </p:spPr>
        <p:txBody>
          <a:bodyPr anchor="t">
            <a:normAutofit/>
          </a:bodyPr>
          <a:lstStyle/>
          <a:p>
            <a:r>
              <a:rPr lang="en-US"/>
              <a:t>Helpful Videos</a:t>
            </a:r>
          </a:p>
        </p:txBody>
      </p:sp>
      <p:pic>
        <p:nvPicPr>
          <p:cNvPr id="5" name="Content Placeholder 4" descr="young woman with glasses sitting in front of a computer, programming. the code she is working on (c#) can be seen through the screen.">
            <a:extLst>
              <a:ext uri="{FF2B5EF4-FFF2-40B4-BE49-F238E27FC236}">
                <a16:creationId xmlns:a16="http://schemas.microsoft.com/office/drawing/2014/main" id="{25A913C8-3405-4315-9122-0EAD86F63C06}"/>
              </a:ext>
            </a:extLst>
          </p:cNvPr>
          <p:cNvPicPr>
            <a:picLocks noGrp="1" noChangeAspect="1"/>
          </p:cNvPicPr>
          <p:nvPr>
            <p:ph type="pic" sz="quarter" idx="15"/>
          </p:nvPr>
        </p:nvPicPr>
        <p:blipFill>
          <a:blip r:embed="rId3"/>
          <a:srcRect l="11106" r="6858" b="2"/>
          <a:stretch>
            <a:fillRect/>
          </a:stretch>
        </p:blipFill>
        <p:spPr>
          <a:xfrm>
            <a:off x="349324" y="2423719"/>
            <a:ext cx="5175504" cy="4069080"/>
          </a:xfrm>
        </p:spPr>
      </p:pic>
      <p:sp>
        <p:nvSpPr>
          <p:cNvPr id="4" name="Content Placeholder 3">
            <a:extLst>
              <a:ext uri="{FF2B5EF4-FFF2-40B4-BE49-F238E27FC236}">
                <a16:creationId xmlns:a16="http://schemas.microsoft.com/office/drawing/2014/main" id="{E1DE2A2F-C28E-C4D5-DF6F-261ADD699481}"/>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937402" y="599600"/>
            <a:ext cx="5633165" cy="5623360"/>
          </a:xfrm>
        </p:spPr>
        <p:txBody>
          <a:bodyPr>
            <a:normAutofit/>
          </a:bodyPr>
          <a:lstStyle/>
          <a:p>
            <a:pPr marL="0" indent="0">
              <a:spcBef>
                <a:spcPts val="2500"/>
              </a:spcBef>
              <a:buFont typeface="Arial" panose="020B0604020202020204" pitchFamily="34" charset="0"/>
              <a:buNone/>
            </a:pPr>
            <a:r>
              <a:rPr lang="en-US" b="1"/>
              <a:t>Loops and Iteration</a:t>
            </a:r>
          </a:p>
          <a:p>
            <a:pPr marL="0" lvl="1" indent="0">
              <a:buFont typeface="Arial" panose="020B0604020202020204" pitchFamily="34" charset="0"/>
              <a:buNone/>
            </a:pPr>
            <a:r>
              <a:t>Beginner-friendly videos explain loops and iteration concepts clearly and step by step.</a:t>
            </a:r>
            <a:endParaRPr lang="en-US"/>
          </a:p>
          <a:p>
            <a:pPr marL="0" indent="0">
              <a:spcBef>
                <a:spcPts val="2500"/>
              </a:spcBef>
              <a:buFont typeface="Arial" panose="020B0604020202020204" pitchFamily="34" charset="0"/>
              <a:buNone/>
            </a:pPr>
            <a:r>
              <a:rPr lang="en-US" b="1"/>
              <a:t>Conditional Statements</a:t>
            </a:r>
          </a:p>
          <a:p>
            <a:pPr marL="0" lvl="1" indent="0">
              <a:buFont typeface="Arial" panose="020B0604020202020204" pitchFamily="34" charset="0"/>
              <a:buNone/>
            </a:pPr>
            <a:r>
              <a:t>Videos cover if statements to help beginners understand decision-making in programming.</a:t>
            </a:r>
            <a:endParaRPr lang="en-US"/>
          </a:p>
          <a:p>
            <a:pPr marL="0" indent="0">
              <a:spcBef>
                <a:spcPts val="2500"/>
              </a:spcBef>
              <a:buFont typeface="Arial" panose="020B0604020202020204" pitchFamily="34" charset="0"/>
              <a:buNone/>
            </a:pPr>
            <a:r>
              <a:rPr lang="en-US" b="1"/>
              <a:t>Data Types and Casting</a:t>
            </a:r>
          </a:p>
          <a:p>
            <a:pPr marL="0" lvl="1" indent="0">
              <a:buFont typeface="Arial" panose="020B0604020202020204" pitchFamily="34" charset="0"/>
              <a:buNone/>
            </a:pPr>
            <a:r>
              <a:t>Educational content explains data types and how to convert or cast between them effectively.</a:t>
            </a:r>
            <a:endParaRPr lang="en-US"/>
          </a:p>
          <a:p>
            <a:pPr marL="0" indent="0">
              <a:spcBef>
                <a:spcPts val="2500"/>
              </a:spcBef>
              <a:buFont typeface="Arial" panose="020B0604020202020204" pitchFamily="34" charset="0"/>
              <a:buNone/>
            </a:pPr>
            <a:r>
              <a:rPr lang="en-US" b="1"/>
              <a:t>Subprograms and Techniques</a:t>
            </a:r>
          </a:p>
          <a:p>
            <a:pPr marL="0" lvl="1" indent="0">
              <a:buFont typeface="Arial" panose="020B0604020202020204" pitchFamily="34" charset="0"/>
              <a:buNone/>
            </a:pPr>
            <a:r>
              <a:t>Videos introduce subprograms and additional programming techniques suitable for beginners.</a:t>
            </a:r>
            <a:endParaRPr lang="en-US"/>
          </a:p>
        </p:txBody>
      </p:sp>
    </p:spTree>
    <p:extLst>
      <p:ext uri="{BB962C8B-B14F-4D97-AF65-F5344CB8AC3E}">
        <p14:creationId xmlns:p14="http://schemas.microsoft.com/office/powerpoint/2010/main" val="222305350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82604-1827-E86B-14BC-540FD3F4193A}"/>
              </a:ext>
            </a:extLst>
          </p:cNvPr>
          <p:cNvSpPr>
            <a:spLocks noGrp="1"/>
          </p:cNvSpPr>
          <p:nvPr>
            <p:ph type="title"/>
          </p:nvPr>
        </p:nvSpPr>
        <p:spPr>
          <a:xfrm>
            <a:off x="1474076" y="1359775"/>
            <a:ext cx="7909560" cy="4334256"/>
          </a:xfrm>
        </p:spPr>
        <p:txBody>
          <a:bodyPr anchor="b">
            <a:normAutofit/>
          </a:bodyPr>
          <a:lstStyle/>
          <a:p>
            <a:r>
              <a:rPr lang="en-US"/>
              <a:t>Checklist and Stretch Goals</a:t>
            </a:r>
          </a:p>
        </p:txBody>
      </p:sp>
    </p:spTree>
    <p:extLst>
      <p:ext uri="{BB962C8B-B14F-4D97-AF65-F5344CB8AC3E}">
        <p14:creationId xmlns:p14="http://schemas.microsoft.com/office/powerpoint/2010/main" val="236236731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F48FC-6723-C950-E958-022B76C5C638}"/>
              </a:ext>
            </a:extLst>
          </p:cNvPr>
          <p:cNvSpPr>
            <a:spLocks noGrp="1"/>
          </p:cNvSpPr>
          <p:nvPr>
            <p:ph type="title"/>
          </p:nvPr>
        </p:nvSpPr>
        <p:spPr>
          <a:xfrm>
            <a:off x="832104" y="832104"/>
            <a:ext cx="2834640" cy="5120640"/>
          </a:xfrm>
        </p:spPr>
        <p:txBody>
          <a:bodyPr anchor="t">
            <a:normAutofit/>
          </a:bodyPr>
          <a:lstStyle/>
          <a:p>
            <a:r>
              <a:rPr lang="en-US"/>
              <a:t>Beginner Checklist</a:t>
            </a:r>
          </a:p>
        </p:txBody>
      </p:sp>
      <p:sp>
        <p:nvSpPr>
          <p:cNvPr id="3" name="Content Placeholder 2">
            <a:extLst>
              <a:ext uri="{FF2B5EF4-FFF2-40B4-BE49-F238E27FC236}">
                <a16:creationId xmlns:a16="http://schemas.microsoft.com/office/drawing/2014/main" id="{57C5C9A4-462E-259A-52D3-74E18D664FA7}"/>
              </a:ext>
            </a:extLst>
          </p:cNvPr>
          <p:cNvSpPr>
            <a:spLocks noGrp="1"/>
          </p:cNvSpPr>
          <p:nvPr>
            <p:ph sz="quarter" idx="13"/>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3957638" y="832104"/>
            <a:ext cx="7362634" cy="5513832"/>
          </a:xfrm>
        </p:spPr>
        <p:txBody>
          <a:bodyPr>
            <a:normAutofit/>
          </a:bodyPr>
          <a:lstStyle/>
          <a:p>
            <a:pPr marL="0" indent="0">
              <a:spcBef>
                <a:spcPts val="2500"/>
              </a:spcBef>
              <a:buFont typeface="Arial" panose="020B0604020202020204" pitchFamily="34" charset="0"/>
              <a:buNone/>
            </a:pPr>
            <a:r>
              <a:rPr lang="en-US" b="1"/>
              <a:t>Project Setup</a:t>
            </a:r>
          </a:p>
          <a:p>
            <a:pPr marL="0" lvl="1" indent="0">
              <a:buFont typeface="Arial" panose="020B0604020202020204" pitchFamily="34" charset="0"/>
              <a:buNone/>
            </a:pPr>
            <a:r>
              <a:t>Created project folder and files to organize the coding work effectively.</a:t>
            </a:r>
            <a:endParaRPr lang="en-US"/>
          </a:p>
          <a:p>
            <a:pPr marL="0" indent="0">
              <a:spcBef>
                <a:spcPts val="2500"/>
              </a:spcBef>
              <a:buFont typeface="Arial" panose="020B0604020202020204" pitchFamily="34" charset="0"/>
              <a:buNone/>
            </a:pPr>
            <a:r>
              <a:rPr lang="en-US" b="1"/>
              <a:t>Menu Programming</a:t>
            </a:r>
          </a:p>
          <a:p>
            <a:pPr marL="0" lvl="1" indent="0">
              <a:buFont typeface="Arial" panose="020B0604020202020204" pitchFamily="34" charset="0"/>
              <a:buNone/>
            </a:pPr>
            <a:r>
              <a:t>Built main menu using loops and if statements for user interaction.</a:t>
            </a:r>
            <a:endParaRPr lang="en-US"/>
          </a:p>
          <a:p>
            <a:pPr marL="0" indent="0">
              <a:spcBef>
                <a:spcPts val="2500"/>
              </a:spcBef>
              <a:buFont typeface="Arial" panose="020B0604020202020204" pitchFamily="34" charset="0"/>
              <a:buNone/>
            </a:pPr>
            <a:r>
              <a:rPr lang="en-US" b="1"/>
              <a:t>Variable Usage</a:t>
            </a:r>
          </a:p>
          <a:p>
            <a:pPr marL="0" lvl="1" indent="0">
              <a:buFont typeface="Arial" panose="020B0604020202020204" pitchFamily="34" charset="0"/>
              <a:buNone/>
            </a:pPr>
            <a:r>
              <a:t>Used variables with correct data types to store and manage data efficiently.</a:t>
            </a:r>
            <a:endParaRPr lang="en-US"/>
          </a:p>
          <a:p>
            <a:pPr marL="0" indent="0">
              <a:spcBef>
                <a:spcPts val="2500"/>
              </a:spcBef>
              <a:buFont typeface="Arial" panose="020B0604020202020204" pitchFamily="34" charset="0"/>
              <a:buNone/>
            </a:pPr>
            <a:r>
              <a:rPr lang="en-US" b="1"/>
              <a:t>Basket and Calculations</a:t>
            </a:r>
          </a:p>
          <a:p>
            <a:pPr marL="0" lvl="1" indent="0">
              <a:buFont typeface="Arial" panose="020B0604020202020204" pitchFamily="34" charset="0"/>
              <a:buNone/>
            </a:pPr>
            <a:r>
              <a:t>Added items to a basket and calculated totals to simulate shopping functionality.</a:t>
            </a:r>
            <a:endParaRPr lang="en-US"/>
          </a:p>
          <a:p>
            <a:pPr marL="0" indent="0">
              <a:spcBef>
                <a:spcPts val="2500"/>
              </a:spcBef>
              <a:buFont typeface="Arial" panose="020B0604020202020204" pitchFamily="34" charset="0"/>
              <a:buNone/>
            </a:pPr>
            <a:r>
              <a:rPr lang="en-US" b="1"/>
              <a:t>File Operations</a:t>
            </a:r>
          </a:p>
          <a:p>
            <a:pPr marL="0" lvl="1" indent="0">
              <a:buFont typeface="Arial" panose="020B0604020202020204" pitchFamily="34" charset="0"/>
              <a:buNone/>
            </a:pPr>
            <a:r>
              <a:t>Saved and loaded orders from a file to maintain data persistence.</a:t>
            </a:r>
            <a:endParaRPr lang="en-US"/>
          </a:p>
          <a:p>
            <a:pPr marL="0" indent="0">
              <a:spcBef>
                <a:spcPts val="2500"/>
              </a:spcBef>
              <a:buFont typeface="Arial" panose="020B0604020202020204" pitchFamily="34" charset="0"/>
              <a:buNone/>
            </a:pPr>
            <a:r>
              <a:rPr lang="en-US" b="1"/>
              <a:t>Functions and Strings</a:t>
            </a:r>
          </a:p>
          <a:p>
            <a:pPr marL="0" lvl="1" indent="0">
              <a:buFont typeface="Arial" panose="020B0604020202020204" pitchFamily="34" charset="0"/>
              <a:buNone/>
            </a:pPr>
            <a:r>
              <a:t>Wrote functions and used string methods to modularize code and manipulate text.</a:t>
            </a:r>
            <a:endParaRPr lang="en-US"/>
          </a:p>
          <a:p>
            <a:pPr marL="0" indent="0">
              <a:spcBef>
                <a:spcPts val="2500"/>
              </a:spcBef>
              <a:buFont typeface="Arial" panose="020B0604020202020204" pitchFamily="34" charset="0"/>
              <a:buNone/>
            </a:pPr>
            <a:r>
              <a:rPr lang="en-US" b="1"/>
              <a:t>Code Testing</a:t>
            </a:r>
          </a:p>
          <a:p>
            <a:pPr marL="0" lvl="1" indent="0">
              <a:buFont typeface="Arial" panose="020B0604020202020204" pitchFamily="34" charset="0"/>
              <a:buNone/>
            </a:pPr>
            <a:r>
              <a:t>Tested code using tests.py to ensure functionality and correctness.</a:t>
            </a:r>
            <a:endParaRPr lang="en-US"/>
          </a:p>
        </p:txBody>
      </p:sp>
    </p:spTree>
    <p:extLst>
      <p:ext uri="{BB962C8B-B14F-4D97-AF65-F5344CB8AC3E}">
        <p14:creationId xmlns:p14="http://schemas.microsoft.com/office/powerpoint/2010/main" val="18201898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BEAA7-23DB-BB20-DD46-58D97BD3550E}"/>
              </a:ext>
            </a:extLst>
          </p:cNvPr>
          <p:cNvSpPr>
            <a:spLocks noGrp="1"/>
          </p:cNvSpPr>
          <p:nvPr>
            <p:ph type="title"/>
          </p:nvPr>
        </p:nvSpPr>
        <p:spPr>
          <a:xfrm>
            <a:off x="612648" y="599599"/>
            <a:ext cx="4672584" cy="1453896"/>
          </a:xfrm>
        </p:spPr>
        <p:txBody>
          <a:bodyPr anchor="t">
            <a:normAutofit/>
          </a:bodyPr>
          <a:lstStyle/>
          <a:p>
            <a:r>
              <a:rPr lang="en-US"/>
              <a:t>Stretch Goals for Advanced Students</a:t>
            </a:r>
          </a:p>
        </p:txBody>
      </p:sp>
      <p:pic>
        <p:nvPicPr>
          <p:cNvPr id="5" name="Content Placeholder 4">
            <a:extLst>
              <a:ext uri="{FF2B5EF4-FFF2-40B4-BE49-F238E27FC236}">
                <a16:creationId xmlns:a16="http://schemas.microsoft.com/office/drawing/2014/main" id="{AA1EE8DB-F88E-42A6-BD4A-332A108B3627}"/>
              </a:ext>
            </a:extLst>
          </p:cNvPr>
          <p:cNvPicPr>
            <a:picLocks noGrp="1" noChangeAspect="1"/>
          </p:cNvPicPr>
          <p:nvPr>
            <p:ph type="pic" sz="quarter" idx="15"/>
          </p:nvPr>
        </p:nvPicPr>
        <p:blipFill>
          <a:blip r:embed="rId3"/>
          <a:srcRect t="17526" r="2" b="1838"/>
          <a:stretch>
            <a:fillRect/>
          </a:stretch>
        </p:blipFill>
        <p:spPr>
          <a:xfrm>
            <a:off x="349324" y="2423719"/>
            <a:ext cx="5175504" cy="4069080"/>
          </a:xfrm>
        </p:spPr>
      </p:pic>
      <p:sp>
        <p:nvSpPr>
          <p:cNvPr id="4" name="Content Placeholder 3">
            <a:extLst>
              <a:ext uri="{FF2B5EF4-FFF2-40B4-BE49-F238E27FC236}">
                <a16:creationId xmlns:a16="http://schemas.microsoft.com/office/drawing/2014/main" id="{FC1BF17A-C78C-D648-EF4F-F00A3FE88B24}"/>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937402" y="599600"/>
            <a:ext cx="5633165" cy="5623360"/>
          </a:xfrm>
        </p:spPr>
        <p:txBody>
          <a:bodyPr>
            <a:normAutofit/>
          </a:bodyPr>
          <a:lstStyle/>
          <a:p>
            <a:pPr marL="0" indent="0">
              <a:spcBef>
                <a:spcPts val="2500"/>
              </a:spcBef>
              <a:buFont typeface="Arial" panose="020B0604020202020204" pitchFamily="34" charset="0"/>
              <a:buNone/>
            </a:pPr>
            <a:r>
              <a:rPr lang="en-US" b="1"/>
              <a:t>2D Arrays for Data Tracking</a:t>
            </a:r>
          </a:p>
          <a:p>
            <a:pPr marL="0" lvl="1" indent="0">
              <a:buFont typeface="Arial" panose="020B0604020202020204" pitchFamily="34" charset="0"/>
              <a:buNone/>
            </a:pPr>
            <a:r>
              <a:t>Use two-dimensional arrays to manage and analyze weekly sales data effectively.</a:t>
            </a:r>
            <a:endParaRPr lang="en-US"/>
          </a:p>
          <a:p>
            <a:pPr marL="0" indent="0">
              <a:spcBef>
                <a:spcPts val="2500"/>
              </a:spcBef>
              <a:buFont typeface="Arial" panose="020B0604020202020204" pitchFamily="34" charset="0"/>
              <a:buNone/>
            </a:pPr>
            <a:r>
              <a:rPr lang="en-US" b="1"/>
              <a:t>Random Discounts Implementation</a:t>
            </a:r>
          </a:p>
          <a:p>
            <a:pPr marL="0" lvl="1" indent="0">
              <a:buFont typeface="Arial" panose="020B0604020202020204" pitchFamily="34" charset="0"/>
              <a:buNone/>
            </a:pPr>
            <a:r>
              <a:t>Incorporate random number generation to apply dynamic discounts in sales calculations.</a:t>
            </a:r>
            <a:endParaRPr lang="en-US"/>
          </a:p>
          <a:p>
            <a:pPr marL="0" indent="0">
              <a:spcBef>
                <a:spcPts val="2500"/>
              </a:spcBef>
              <a:buFont typeface="Arial" panose="020B0604020202020204" pitchFamily="34" charset="0"/>
              <a:buNone/>
            </a:pPr>
            <a:r>
              <a:rPr lang="en-US" b="1"/>
              <a:t>Advanced SQL Parsing</a:t>
            </a:r>
          </a:p>
          <a:p>
            <a:pPr marL="0" lvl="1" indent="0">
              <a:buFont typeface="Arial" panose="020B0604020202020204" pitchFamily="34" charset="0"/>
              <a:buNone/>
            </a:pPr>
            <a:r>
              <a:t>Enhance SQL parsing ability to handle complex AND/OR conditional statements.</a:t>
            </a:r>
            <a:endParaRPr lang="en-US"/>
          </a:p>
          <a:p>
            <a:pPr marL="0" indent="0">
              <a:spcBef>
                <a:spcPts val="2500"/>
              </a:spcBef>
              <a:buFont typeface="Arial" panose="020B0604020202020204" pitchFamily="34" charset="0"/>
              <a:buNone/>
            </a:pPr>
            <a:r>
              <a:rPr lang="en-US" b="1"/>
              <a:t>Input Validation and Testing</a:t>
            </a:r>
          </a:p>
          <a:p>
            <a:pPr marL="0" lvl="1" indent="0">
              <a:buFont typeface="Arial" panose="020B0604020202020204" pitchFamily="34" charset="0"/>
              <a:buNone/>
            </a:pPr>
            <a:r>
              <a:t>Validate user inputs using loops and write multiple unit tests for function reliability.</a:t>
            </a:r>
            <a:endParaRPr lang="en-US"/>
          </a:p>
        </p:txBody>
      </p:sp>
    </p:spTree>
    <p:extLst>
      <p:ext uri="{BB962C8B-B14F-4D97-AF65-F5344CB8AC3E}">
        <p14:creationId xmlns:p14="http://schemas.microsoft.com/office/powerpoint/2010/main" val="26689523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A2002-C2E4-E23E-0EEA-3C4AA058F6D7}"/>
              </a:ext>
            </a:extLst>
          </p:cNvPr>
          <p:cNvSpPr>
            <a:spLocks noGrp="1"/>
          </p:cNvSpPr>
          <p:nvPr>
            <p:ph type="title"/>
          </p:nvPr>
        </p:nvSpPr>
        <p:spPr>
          <a:xfrm>
            <a:off x="1474076" y="1359775"/>
            <a:ext cx="7909560" cy="4334256"/>
          </a:xfrm>
        </p:spPr>
        <p:txBody>
          <a:bodyPr anchor="b">
            <a:normAutofit/>
          </a:bodyPr>
          <a:lstStyle/>
          <a:p>
            <a:r>
              <a:rPr lang="en-US"/>
              <a:t>Marking and Specification Links</a:t>
            </a:r>
          </a:p>
        </p:txBody>
      </p:sp>
    </p:spTree>
    <p:extLst>
      <p:ext uri="{BB962C8B-B14F-4D97-AF65-F5344CB8AC3E}">
        <p14:creationId xmlns:p14="http://schemas.microsoft.com/office/powerpoint/2010/main" val="9476683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D7CAE-B144-D2B8-D166-545C0622192F}"/>
              </a:ext>
            </a:extLst>
          </p:cNvPr>
          <p:cNvSpPr>
            <a:spLocks noGrp="1"/>
          </p:cNvSpPr>
          <p:nvPr>
            <p:ph type="title"/>
          </p:nvPr>
        </p:nvSpPr>
        <p:spPr>
          <a:xfrm>
            <a:off x="612648" y="599599"/>
            <a:ext cx="4672584" cy="1453896"/>
          </a:xfrm>
        </p:spPr>
        <p:txBody>
          <a:bodyPr anchor="t">
            <a:normAutofit/>
          </a:bodyPr>
          <a:lstStyle/>
          <a:p>
            <a:r>
              <a:rPr lang="en-US"/>
              <a:t>Marking Guide</a:t>
            </a:r>
          </a:p>
        </p:txBody>
      </p:sp>
      <p:pic>
        <p:nvPicPr>
          <p:cNvPr id="5" name="Content Placeholder 4" descr="Customer satisfaction survey feedback">
            <a:extLst>
              <a:ext uri="{FF2B5EF4-FFF2-40B4-BE49-F238E27FC236}">
                <a16:creationId xmlns:a16="http://schemas.microsoft.com/office/drawing/2014/main" id="{0ED1EC5B-DEB7-440F-B813-E6FAFE45D899}"/>
              </a:ext>
            </a:extLst>
          </p:cNvPr>
          <p:cNvPicPr>
            <a:picLocks noGrp="1" noChangeAspect="1"/>
          </p:cNvPicPr>
          <p:nvPr>
            <p:ph type="pic" sz="quarter" idx="15"/>
          </p:nvPr>
        </p:nvPicPr>
        <p:blipFill>
          <a:blip r:embed="rId3"/>
          <a:srcRect r="15100"/>
          <a:stretch>
            <a:fillRect/>
          </a:stretch>
        </p:blipFill>
        <p:spPr>
          <a:xfrm>
            <a:off x="349324" y="2423719"/>
            <a:ext cx="5175504" cy="4069080"/>
          </a:xfrm>
        </p:spPr>
      </p:pic>
      <p:sp>
        <p:nvSpPr>
          <p:cNvPr id="4" name="Content Placeholder 3">
            <a:extLst>
              <a:ext uri="{FF2B5EF4-FFF2-40B4-BE49-F238E27FC236}">
                <a16:creationId xmlns:a16="http://schemas.microsoft.com/office/drawing/2014/main" id="{96A31AA2-8BEA-971E-806D-68D7B383E56D}"/>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937402" y="599600"/>
            <a:ext cx="5633165" cy="5623360"/>
          </a:xfrm>
        </p:spPr>
        <p:txBody>
          <a:bodyPr>
            <a:normAutofit/>
          </a:bodyPr>
          <a:lstStyle/>
          <a:p>
            <a:pPr marL="0" indent="0">
              <a:spcBef>
                <a:spcPts val="2500"/>
              </a:spcBef>
              <a:buFont typeface="Arial" panose="020B0604020202020204" pitchFamily="34" charset="0"/>
              <a:buNone/>
            </a:pPr>
            <a:r>
              <a:rPr lang="en-US" b="1"/>
              <a:t>Programming Fundamentals</a:t>
            </a:r>
          </a:p>
          <a:p>
            <a:pPr marL="0" lvl="1" indent="0">
              <a:buFont typeface="Arial" panose="020B0604020202020204" pitchFamily="34" charset="0"/>
              <a:buNone/>
            </a:pPr>
            <a:r>
              <a:t>Fundamentals include menus, loops, and if statements, contributing 12 marks to the total score.</a:t>
            </a:r>
            <a:endParaRPr lang="en-US"/>
          </a:p>
          <a:p>
            <a:pPr marL="0" indent="0">
              <a:spcBef>
                <a:spcPts val="2500"/>
              </a:spcBef>
              <a:buFont typeface="Arial" panose="020B0604020202020204" pitchFamily="34" charset="0"/>
              <a:buNone/>
            </a:pPr>
            <a:r>
              <a:rPr lang="en-US" b="1"/>
              <a:t>Data Types and Casting</a:t>
            </a:r>
          </a:p>
          <a:p>
            <a:pPr marL="0" lvl="1" indent="0">
              <a:buFont typeface="Arial" panose="020B0604020202020204" pitchFamily="34" charset="0"/>
              <a:buNone/>
            </a:pPr>
            <a:r>
              <a:t>Understanding data types and casting techniques is worth 8 marks in the marking guide.</a:t>
            </a:r>
            <a:endParaRPr lang="en-US"/>
          </a:p>
          <a:p>
            <a:pPr marL="0" indent="0">
              <a:spcBef>
                <a:spcPts val="2500"/>
              </a:spcBef>
              <a:buFont typeface="Arial" panose="020B0604020202020204" pitchFamily="34" charset="0"/>
              <a:buNone/>
            </a:pPr>
            <a:r>
              <a:rPr lang="en-US" b="1"/>
              <a:t>Additional Techniques</a:t>
            </a:r>
          </a:p>
          <a:p>
            <a:pPr marL="0" lvl="1" indent="0">
              <a:buFont typeface="Arial" panose="020B0604020202020204" pitchFamily="34" charset="0"/>
              <a:buNone/>
            </a:pPr>
            <a:r>
              <a:t>Includes arrays, functions, file handling, SQL, and string manipulation, totaling 14 marks.</a:t>
            </a:r>
            <a:endParaRPr lang="en-US"/>
          </a:p>
          <a:p>
            <a:pPr marL="0" indent="0">
              <a:spcBef>
                <a:spcPts val="2500"/>
              </a:spcBef>
              <a:buFont typeface="Arial" panose="020B0604020202020204" pitchFamily="34" charset="0"/>
              <a:buNone/>
            </a:pPr>
            <a:r>
              <a:rPr lang="en-US" b="1"/>
              <a:t>Testing and Documentation</a:t>
            </a:r>
          </a:p>
          <a:p>
            <a:pPr marL="0" lvl="1" indent="0">
              <a:buFont typeface="Arial" panose="020B0604020202020204" pitchFamily="34" charset="0"/>
              <a:buNone/>
            </a:pPr>
            <a:r>
              <a:t>Testing and documentation contribute 6 marks, emphasizing code quality and clarity.</a:t>
            </a:r>
            <a:endParaRPr lang="en-US"/>
          </a:p>
        </p:txBody>
      </p:sp>
    </p:spTree>
    <p:extLst>
      <p:ext uri="{BB962C8B-B14F-4D97-AF65-F5344CB8AC3E}">
        <p14:creationId xmlns:p14="http://schemas.microsoft.com/office/powerpoint/2010/main" val="21367853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63945-7789-4AFD-3DE5-50D8ABA74367}"/>
              </a:ext>
            </a:extLst>
          </p:cNvPr>
          <p:cNvSpPr>
            <a:spLocks noGrp="1"/>
          </p:cNvSpPr>
          <p:nvPr>
            <p:ph type="title"/>
          </p:nvPr>
        </p:nvSpPr>
        <p:spPr>
          <a:xfrm>
            <a:off x="1474076" y="1359775"/>
            <a:ext cx="7909560" cy="4334256"/>
          </a:xfrm>
        </p:spPr>
        <p:txBody>
          <a:bodyPr anchor="b">
            <a:normAutofit/>
          </a:bodyPr>
          <a:lstStyle/>
          <a:p>
            <a:r>
              <a:rPr lang="en-US"/>
              <a:t>Introduction to Snack Shack Project</a:t>
            </a:r>
          </a:p>
        </p:txBody>
      </p:sp>
    </p:spTree>
    <p:extLst>
      <p:ext uri="{BB962C8B-B14F-4D97-AF65-F5344CB8AC3E}">
        <p14:creationId xmlns:p14="http://schemas.microsoft.com/office/powerpoint/2010/main" val="14739480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E2560-2955-B330-2B2A-3D3DF8F9A7A3}"/>
              </a:ext>
            </a:extLst>
          </p:cNvPr>
          <p:cNvSpPr>
            <a:spLocks noGrp="1"/>
          </p:cNvSpPr>
          <p:nvPr>
            <p:ph type="title"/>
          </p:nvPr>
        </p:nvSpPr>
        <p:spPr>
          <a:xfrm>
            <a:off x="612648" y="612648"/>
            <a:ext cx="10963656" cy="548640"/>
          </a:xfrm>
        </p:spPr>
        <p:txBody>
          <a:bodyPr anchor="t">
            <a:normAutofit/>
          </a:bodyPr>
          <a:lstStyle/>
          <a:p>
            <a:r>
              <a:rPr lang="en-US"/>
              <a:t>What is Snack Shack?</a:t>
            </a:r>
          </a:p>
        </p:txBody>
      </p:sp>
      <p:graphicFrame>
        <p:nvGraphicFramePr>
          <p:cNvPr id="4" name="Content Placeholder 3">
            <a:extLst>
              <a:ext uri="{FF2B5EF4-FFF2-40B4-BE49-F238E27FC236}">
                <a16:creationId xmlns:a16="http://schemas.microsoft.com/office/drawing/2014/main" id="{34D4CFAB-BC83-49B7-9167-FCA1DE7EFF75}"/>
              </a:ext>
            </a:extLst>
          </p:cNvPr>
          <p:cNvGraphicFramePr>
            <a:graphicFrameLocks noGrp="1"/>
          </p:cNvGraphicFramePr>
          <p:nvPr>
            <p:ph idx="1"/>
            <p:extLst>
              <p:ext uri="{D42A27DB-BD31-4B8C-83A1-F6EECF244321}">
                <p14:modId xmlns:p14="http://schemas.microsoft.com/office/powerpoint/2010/main" val="2865563116"/>
              </p:ext>
              <p:ext uri="{E7BDC344-281C-4309-B0C6-D0EE65EED2A8}">
                <p202:designPr xmlns:p202="http://schemas.microsoft.com/office/powerpoint/2020/02/main">
                  <p202:designTagLst>
                    <p202:designTag name="ARCH:1:CLS" val="InformationBlock"/>
                    <p202:designTag name="ARCH:1:VSVAR" val="VisualTitledTextBox"/>
                  </p202:designTagLst>
                </p202:designPr>
              </p:ext>
            </p:extLst>
          </p:nvPr>
        </p:nvGraphicFramePr>
        <p:xfrm>
          <a:off x="612648" y="1216152"/>
          <a:ext cx="10963656" cy="49469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64017245"/>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A859E-EB30-08DD-9B54-7730EB730099}"/>
              </a:ext>
            </a:extLst>
          </p:cNvPr>
          <p:cNvSpPr>
            <a:spLocks noGrp="1"/>
          </p:cNvSpPr>
          <p:nvPr>
            <p:ph type="title"/>
          </p:nvPr>
        </p:nvSpPr>
        <p:spPr>
          <a:xfrm>
            <a:off x="612648" y="599599"/>
            <a:ext cx="4672584" cy="1453896"/>
          </a:xfrm>
        </p:spPr>
        <p:txBody>
          <a:bodyPr anchor="t">
            <a:normAutofit/>
          </a:bodyPr>
          <a:lstStyle/>
          <a:p>
            <a:r>
              <a:rPr lang="en-US"/>
              <a:t>Why this project matters</a:t>
            </a:r>
          </a:p>
        </p:txBody>
      </p:sp>
      <p:pic>
        <p:nvPicPr>
          <p:cNvPr id="5" name="Content Placeholder 4" descr="digital technology concept">
            <a:extLst>
              <a:ext uri="{FF2B5EF4-FFF2-40B4-BE49-F238E27FC236}">
                <a16:creationId xmlns:a16="http://schemas.microsoft.com/office/drawing/2014/main" id="{05F55C4D-6287-47D2-BDF8-E516BA075B94}"/>
              </a:ext>
            </a:extLst>
          </p:cNvPr>
          <p:cNvPicPr>
            <a:picLocks noGrp="1" noChangeAspect="1"/>
          </p:cNvPicPr>
          <p:nvPr>
            <p:ph type="pic" sz="quarter" idx="15"/>
          </p:nvPr>
        </p:nvPicPr>
        <p:blipFill>
          <a:blip r:embed="rId3"/>
          <a:srcRect l="27583" r="873" b="1"/>
          <a:stretch>
            <a:fillRect/>
          </a:stretch>
        </p:blipFill>
        <p:spPr>
          <a:xfrm>
            <a:off x="349324" y="2423719"/>
            <a:ext cx="5175504" cy="4069080"/>
          </a:xfrm>
        </p:spPr>
      </p:pic>
      <p:sp>
        <p:nvSpPr>
          <p:cNvPr id="4" name="Content Placeholder 3">
            <a:extLst>
              <a:ext uri="{FF2B5EF4-FFF2-40B4-BE49-F238E27FC236}">
                <a16:creationId xmlns:a16="http://schemas.microsoft.com/office/drawing/2014/main" id="{0C365888-47D5-0BEA-52FE-E7A148DA8059}"/>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937402" y="599600"/>
            <a:ext cx="5633165" cy="5623360"/>
          </a:xfrm>
        </p:spPr>
        <p:txBody>
          <a:bodyPr>
            <a:normAutofit/>
          </a:bodyPr>
          <a:lstStyle/>
          <a:p>
            <a:pPr marL="0" indent="0">
              <a:spcBef>
                <a:spcPts val="2500"/>
              </a:spcBef>
              <a:buFont typeface="Arial" panose="020B0604020202020204" pitchFamily="34" charset="0"/>
              <a:buNone/>
            </a:pPr>
            <a:r>
              <a:rPr lang="en-US" b="1"/>
              <a:t>Programming Fundamentals</a:t>
            </a:r>
          </a:p>
          <a:p>
            <a:pPr marL="0" lvl="1" indent="0">
              <a:buFont typeface="Arial" panose="020B0604020202020204" pitchFamily="34" charset="0"/>
              <a:buNone/>
            </a:pPr>
            <a:r>
              <a:t>The project covers key programming concepts including variables, inputs/outputs, sequence, selection, and iteration.</a:t>
            </a:r>
            <a:endParaRPr lang="en-US"/>
          </a:p>
          <a:p>
            <a:pPr marL="0" indent="0">
              <a:spcBef>
                <a:spcPts val="2500"/>
              </a:spcBef>
              <a:buFont typeface="Arial" panose="020B0604020202020204" pitchFamily="34" charset="0"/>
              <a:buNone/>
            </a:pPr>
            <a:r>
              <a:rPr lang="en-US" b="1"/>
              <a:t>Data Types and Casting</a:t>
            </a:r>
          </a:p>
          <a:p>
            <a:pPr marL="0" lvl="1" indent="0">
              <a:buFont typeface="Arial" panose="020B0604020202020204" pitchFamily="34" charset="0"/>
              <a:buNone/>
            </a:pPr>
            <a:r>
              <a:t>Students learn about various data types such as integer, real, Boolean, character, and string, including data casting techniques.</a:t>
            </a:r>
            <a:endParaRPr lang="en-US"/>
          </a:p>
          <a:p>
            <a:pPr marL="0" indent="0">
              <a:spcBef>
                <a:spcPts val="2500"/>
              </a:spcBef>
              <a:buFont typeface="Arial" panose="020B0604020202020204" pitchFamily="34" charset="0"/>
              <a:buNone/>
            </a:pPr>
            <a:r>
              <a:rPr lang="en-US" b="1"/>
              <a:t>Advanced Programming Techniques</a:t>
            </a:r>
          </a:p>
          <a:p>
            <a:pPr marL="0" lvl="1" indent="0">
              <a:buFont typeface="Arial" panose="020B0604020202020204" pitchFamily="34" charset="0"/>
              <a:buNone/>
            </a:pPr>
            <a:r>
              <a:t>The project reinforces concepts like arrays, records, subprograms, string manipulation, file handling, SQL, and use of random numbers.</a:t>
            </a:r>
            <a:endParaRPr lang="en-US"/>
          </a:p>
          <a:p>
            <a:pPr marL="0" indent="0">
              <a:spcBef>
                <a:spcPts val="2500"/>
              </a:spcBef>
              <a:buFont typeface="Arial" panose="020B0604020202020204" pitchFamily="34" charset="0"/>
              <a:buNone/>
            </a:pPr>
            <a:r>
              <a:rPr lang="en-US" b="1"/>
              <a:t>Skills for Success</a:t>
            </a:r>
          </a:p>
          <a:p>
            <a:pPr marL="0" lvl="1" indent="0">
              <a:buFont typeface="Arial" panose="020B0604020202020204" pitchFamily="34" charset="0"/>
              <a:buNone/>
            </a:pPr>
            <a:r>
              <a:t>This project boosts problem-solving, logical thinking, and modular programming essential for computer science success.</a:t>
            </a:r>
            <a:endParaRPr lang="en-US"/>
          </a:p>
        </p:txBody>
      </p:sp>
    </p:spTree>
    <p:extLst>
      <p:ext uri="{BB962C8B-B14F-4D97-AF65-F5344CB8AC3E}">
        <p14:creationId xmlns:p14="http://schemas.microsoft.com/office/powerpoint/2010/main" val="372942542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A55C4-47D7-09CA-E067-921E0829EF27}"/>
              </a:ext>
            </a:extLst>
          </p:cNvPr>
          <p:cNvSpPr>
            <a:spLocks noGrp="1"/>
          </p:cNvSpPr>
          <p:nvPr>
            <p:ph type="title"/>
          </p:nvPr>
        </p:nvSpPr>
        <p:spPr>
          <a:xfrm>
            <a:off x="1474076" y="1359775"/>
            <a:ext cx="7909560" cy="4334256"/>
          </a:xfrm>
        </p:spPr>
        <p:txBody>
          <a:bodyPr anchor="b">
            <a:normAutofit/>
          </a:bodyPr>
          <a:lstStyle/>
          <a:p>
            <a:r>
              <a:rPr lang="en-US"/>
              <a:t>Step-by-Step Instructions</a:t>
            </a:r>
          </a:p>
        </p:txBody>
      </p:sp>
    </p:spTree>
    <p:extLst>
      <p:ext uri="{BB962C8B-B14F-4D97-AF65-F5344CB8AC3E}">
        <p14:creationId xmlns:p14="http://schemas.microsoft.com/office/powerpoint/2010/main" val="31432995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2AEA8-1B27-0E93-9BBC-64D3851D2616}"/>
              </a:ext>
            </a:extLst>
          </p:cNvPr>
          <p:cNvSpPr>
            <a:spLocks noGrp="1"/>
          </p:cNvSpPr>
          <p:nvPr>
            <p:ph type="title"/>
          </p:nvPr>
        </p:nvSpPr>
        <p:spPr>
          <a:xfrm>
            <a:off x="7204306" y="817137"/>
            <a:ext cx="4192166" cy="1527048"/>
          </a:xfrm>
        </p:spPr>
        <p:txBody>
          <a:bodyPr anchor="b">
            <a:normAutofit/>
          </a:bodyPr>
          <a:lstStyle/>
          <a:p>
            <a:r>
              <a:rPr lang="en-US"/>
              <a:t>Step 1: Set Up Your Project</a:t>
            </a:r>
          </a:p>
        </p:txBody>
      </p:sp>
      <p:pic>
        <p:nvPicPr>
          <p:cNvPr id="5" name="Content Placeholder 4" descr="Online file transfer using laptop and mobile phone on blackboard">
            <a:extLst>
              <a:ext uri="{FF2B5EF4-FFF2-40B4-BE49-F238E27FC236}">
                <a16:creationId xmlns:a16="http://schemas.microsoft.com/office/drawing/2014/main" id="{31F6BAB1-B468-4BA9-AE8D-F9C0D739A37C}"/>
              </a:ext>
            </a:extLst>
          </p:cNvPr>
          <p:cNvPicPr>
            <a:picLocks noGrp="1" noChangeAspect="1"/>
          </p:cNvPicPr>
          <p:nvPr>
            <p:ph type="pic" sz="quarter" idx="18"/>
          </p:nvPr>
        </p:nvPicPr>
        <p:blipFill>
          <a:blip r:embed="rId3"/>
          <a:srcRect l="8806" r="22952" b="1"/>
          <a:stretch>
            <a:fillRect/>
          </a:stretch>
        </p:blipFill>
        <p:spPr>
          <a:xfrm>
            <a:off x="349839" y="361188"/>
            <a:ext cx="6272784" cy="6135624"/>
          </a:xfrm>
        </p:spPr>
      </p:pic>
      <p:sp>
        <p:nvSpPr>
          <p:cNvPr id="4" name="Content Placeholder 3">
            <a:extLst>
              <a:ext uri="{FF2B5EF4-FFF2-40B4-BE49-F238E27FC236}">
                <a16:creationId xmlns:a16="http://schemas.microsoft.com/office/drawing/2014/main" id="{06F5E3A5-AC7F-7A0A-F2A7-BE3322C62A6B}"/>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7204234" y="2637763"/>
            <a:ext cx="4192899" cy="3411099"/>
          </a:xfrm>
        </p:spPr>
        <p:txBody>
          <a:bodyPr>
            <a:normAutofit/>
          </a:bodyPr>
          <a:lstStyle/>
          <a:p>
            <a:pPr marL="0" indent="0">
              <a:spcBef>
                <a:spcPts val="2500"/>
              </a:spcBef>
              <a:buFont typeface="Arial" panose="020B0604020202020204" pitchFamily="34" charset="0"/>
              <a:buNone/>
            </a:pPr>
            <a:r>
              <a:rPr lang="en-US" b="1"/>
              <a:t>Project Folder Structure</a:t>
            </a:r>
          </a:p>
          <a:p>
            <a:pPr marL="0" lvl="1" indent="0">
              <a:buFont typeface="Arial" panose="020B0604020202020204" pitchFamily="34" charset="0"/>
              <a:buNone/>
            </a:pPr>
            <a:r>
              <a:t>Create a top-level folder with specific Python files and a data folder to organize your project.</a:t>
            </a:r>
            <a:endParaRPr lang="en-US"/>
          </a:p>
          <a:p>
            <a:pPr marL="0" indent="0">
              <a:spcBef>
                <a:spcPts val="2500"/>
              </a:spcBef>
              <a:buFont typeface="Arial" panose="020B0604020202020204" pitchFamily="34" charset="0"/>
              <a:buNone/>
            </a:pPr>
            <a:r>
              <a:rPr lang="en-US" b="1"/>
              <a:t>Modular File Roles</a:t>
            </a:r>
          </a:p>
          <a:p>
            <a:pPr marL="0" lvl="1" indent="0">
              <a:buFont typeface="Arial" panose="020B0604020202020204" pitchFamily="34" charset="0"/>
              <a:buNone/>
            </a:pPr>
            <a:r>
              <a:t>Each file has distinct responsibilities, promoting modular programming and better code organization.</a:t>
            </a:r>
            <a:endParaRPr lang="en-US"/>
          </a:p>
          <a:p>
            <a:pPr marL="0" indent="0">
              <a:spcBef>
                <a:spcPts val="2500"/>
              </a:spcBef>
              <a:buFont typeface="Arial" panose="020B0604020202020204" pitchFamily="34" charset="0"/>
              <a:buNone/>
            </a:pPr>
            <a:r>
              <a:rPr lang="en-US" b="1"/>
              <a:t>Environment Setup</a:t>
            </a:r>
          </a:p>
          <a:p>
            <a:pPr marL="0" lvl="1" indent="0">
              <a:buFont typeface="Arial" panose="020B0604020202020204" pitchFamily="34" charset="0"/>
              <a:buNone/>
            </a:pPr>
            <a:r>
              <a:t>Ensure Python 3 is installed and use an IDE like IDLE or online platforms to write and test code.</a:t>
            </a:r>
            <a:endParaRPr lang="en-US"/>
          </a:p>
        </p:txBody>
      </p:sp>
    </p:spTree>
    <p:extLst>
      <p:ext uri="{BB962C8B-B14F-4D97-AF65-F5344CB8AC3E}">
        <p14:creationId xmlns:p14="http://schemas.microsoft.com/office/powerpoint/2010/main" val="200295069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C16CF-E36E-DCC5-F33A-8C01AD3A64AD}"/>
              </a:ext>
            </a:extLst>
          </p:cNvPr>
          <p:cNvSpPr>
            <a:spLocks noGrp="1"/>
          </p:cNvSpPr>
          <p:nvPr>
            <p:ph type="title"/>
          </p:nvPr>
        </p:nvSpPr>
        <p:spPr>
          <a:xfrm>
            <a:off x="612648" y="599599"/>
            <a:ext cx="4672584" cy="1453896"/>
          </a:xfrm>
        </p:spPr>
        <p:txBody>
          <a:bodyPr anchor="t">
            <a:normAutofit/>
          </a:bodyPr>
          <a:lstStyle/>
          <a:p>
            <a:r>
              <a:rPr lang="en-US"/>
              <a:t>Step 2: Build the Main Menu</a:t>
            </a:r>
          </a:p>
        </p:txBody>
      </p:sp>
      <p:pic>
        <p:nvPicPr>
          <p:cNvPr id="5" name="Content Placeholder 4" descr="Computer script on a screen">
            <a:extLst>
              <a:ext uri="{FF2B5EF4-FFF2-40B4-BE49-F238E27FC236}">
                <a16:creationId xmlns:a16="http://schemas.microsoft.com/office/drawing/2014/main" id="{B614F1DB-1AC7-4654-A03D-58AC64F5B879}"/>
              </a:ext>
            </a:extLst>
          </p:cNvPr>
          <p:cNvPicPr>
            <a:picLocks noGrp="1" noChangeAspect="1"/>
          </p:cNvPicPr>
          <p:nvPr>
            <p:ph type="pic" sz="quarter" idx="15"/>
          </p:nvPr>
        </p:nvPicPr>
        <p:blipFill>
          <a:blip r:embed="rId3"/>
          <a:srcRect r="15100"/>
          <a:stretch>
            <a:fillRect/>
          </a:stretch>
        </p:blipFill>
        <p:spPr>
          <a:xfrm>
            <a:off x="349324" y="2423719"/>
            <a:ext cx="5175504" cy="4069080"/>
          </a:xfrm>
        </p:spPr>
      </p:pic>
      <p:sp>
        <p:nvSpPr>
          <p:cNvPr id="4" name="Content Placeholder 3">
            <a:extLst>
              <a:ext uri="{FF2B5EF4-FFF2-40B4-BE49-F238E27FC236}">
                <a16:creationId xmlns:a16="http://schemas.microsoft.com/office/drawing/2014/main" id="{EAC50F23-394B-0762-DBAE-601E656D6D27}"/>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937402" y="599600"/>
            <a:ext cx="5633165" cy="5623360"/>
          </a:xfrm>
        </p:spPr>
        <p:txBody>
          <a:bodyPr>
            <a:normAutofit/>
          </a:bodyPr>
          <a:lstStyle/>
          <a:p>
            <a:pPr marL="0" indent="0">
              <a:spcBef>
                <a:spcPts val="2500"/>
              </a:spcBef>
              <a:buFont typeface="Arial" panose="020B0604020202020204" pitchFamily="34" charset="0"/>
              <a:buNone/>
            </a:pPr>
            <a:r>
              <a:rPr lang="en-US" b="1"/>
              <a:t>Menu Looping Structure</a:t>
            </a:r>
          </a:p>
          <a:p>
            <a:pPr marL="0" lvl="1" indent="0">
              <a:buFont typeface="Arial" panose="020B0604020202020204" pitchFamily="34" charset="0"/>
              <a:buNone/>
            </a:pPr>
            <a:r>
              <a:t>A while loop repeatedly displays the menu until the user selects to quit the application.</a:t>
            </a:r>
            <a:endParaRPr lang="en-US"/>
          </a:p>
          <a:p>
            <a:pPr marL="0" indent="0">
              <a:spcBef>
                <a:spcPts val="2500"/>
              </a:spcBef>
              <a:buFont typeface="Arial" panose="020B0604020202020204" pitchFamily="34" charset="0"/>
              <a:buNone/>
            </a:pPr>
            <a:r>
              <a:rPr lang="en-US" b="1"/>
              <a:t>Menu Options</a:t>
            </a:r>
          </a:p>
          <a:p>
            <a:pPr marL="0" lvl="1" indent="0">
              <a:buFont typeface="Arial" panose="020B0604020202020204" pitchFamily="34" charset="0"/>
              <a:buNone/>
            </a:pPr>
            <a:r>
              <a:t>Menu includes options like View items, Add to basket, View basket, Checkout, and Search items to interact with the app.</a:t>
            </a:r>
            <a:endParaRPr lang="en-US"/>
          </a:p>
          <a:p>
            <a:pPr marL="0" indent="0">
              <a:spcBef>
                <a:spcPts val="2500"/>
              </a:spcBef>
              <a:buFont typeface="Arial" panose="020B0604020202020204" pitchFamily="34" charset="0"/>
              <a:buNone/>
            </a:pPr>
            <a:r>
              <a:rPr lang="en-US" b="1"/>
              <a:t>Conditional Logic Handling</a:t>
            </a:r>
          </a:p>
          <a:p>
            <a:pPr marL="0" lvl="1" indent="0">
              <a:buFont typeface="Arial" panose="020B0604020202020204" pitchFamily="34" charset="0"/>
              <a:buNone/>
            </a:pPr>
            <a:r>
              <a:t>If/elif/else statements manage user choices and execute corresponding actions in the app.</a:t>
            </a:r>
            <a:endParaRPr lang="en-US"/>
          </a:p>
          <a:p>
            <a:pPr marL="0" indent="0">
              <a:spcBef>
                <a:spcPts val="2500"/>
              </a:spcBef>
              <a:buFont typeface="Arial" panose="020B0604020202020204" pitchFamily="34" charset="0"/>
              <a:buNone/>
            </a:pPr>
            <a:r>
              <a:rPr lang="en-US" b="1"/>
              <a:t>Programming Constructs</a:t>
            </a:r>
          </a:p>
          <a:p>
            <a:pPr marL="0" lvl="1" indent="0">
              <a:buFont typeface="Arial" panose="020B0604020202020204" pitchFamily="34" charset="0"/>
              <a:buNone/>
            </a:pPr>
            <a:r>
              <a:t>This step demonstrates key programming concepts: sequence, selection, and iteration.</a:t>
            </a:r>
            <a:endParaRPr lang="en-US"/>
          </a:p>
        </p:txBody>
      </p:sp>
    </p:spTree>
    <p:extLst>
      <p:ext uri="{BB962C8B-B14F-4D97-AF65-F5344CB8AC3E}">
        <p14:creationId xmlns:p14="http://schemas.microsoft.com/office/powerpoint/2010/main" val="263365699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1E689-ED9D-6197-F5F7-A84963A46B8C}"/>
              </a:ext>
            </a:extLst>
          </p:cNvPr>
          <p:cNvSpPr>
            <a:spLocks noGrp="1"/>
          </p:cNvSpPr>
          <p:nvPr>
            <p:ph type="title"/>
          </p:nvPr>
        </p:nvSpPr>
        <p:spPr>
          <a:xfrm>
            <a:off x="612648" y="612648"/>
            <a:ext cx="10963656" cy="548640"/>
          </a:xfrm>
        </p:spPr>
        <p:txBody>
          <a:bodyPr anchor="t">
            <a:normAutofit/>
          </a:bodyPr>
          <a:lstStyle/>
          <a:p>
            <a:r>
              <a:rPr lang="en-US"/>
              <a:t>Step 3: Work with Data Types and Arrays</a:t>
            </a:r>
          </a:p>
        </p:txBody>
      </p:sp>
      <p:graphicFrame>
        <p:nvGraphicFramePr>
          <p:cNvPr id="4" name="Content Placeholder 3">
            <a:extLst>
              <a:ext uri="{FF2B5EF4-FFF2-40B4-BE49-F238E27FC236}">
                <a16:creationId xmlns:a16="http://schemas.microsoft.com/office/drawing/2014/main" id="{C885E58E-4D09-412A-9996-9142AA753616}"/>
              </a:ext>
            </a:extLst>
          </p:cNvPr>
          <p:cNvGraphicFramePr>
            <a:graphicFrameLocks noGrp="1"/>
          </p:cNvGraphicFramePr>
          <p:nvPr>
            <p:ph idx="1"/>
            <p:extLst>
              <p:ext uri="{D42A27DB-BD31-4B8C-83A1-F6EECF244321}">
                <p14:modId xmlns:p14="http://schemas.microsoft.com/office/powerpoint/2010/main" val="2974412859"/>
              </p:ext>
              <p:ext uri="{E7BDC344-281C-4309-B0C6-D0EE65EED2A8}">
                <p202:designPr xmlns:p202="http://schemas.microsoft.com/office/powerpoint/2020/02/main">
                  <p202:designTagLst>
                    <p202:designTag name="ARCH:1:CLS" val="InformationBlock"/>
                    <p202:designTag name="ARCH:1:VSVAR" val="VisualTitledTextBox"/>
                  </p202:designTagLst>
                </p202:designPr>
              </p:ext>
            </p:extLst>
          </p:nvPr>
        </p:nvGraphicFramePr>
        <p:xfrm>
          <a:off x="612648" y="1216152"/>
          <a:ext cx="10963656" cy="49469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58974120"/>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457B6-D54C-44AE-1374-1FE0D823578C}"/>
              </a:ext>
            </a:extLst>
          </p:cNvPr>
          <p:cNvSpPr>
            <a:spLocks noGrp="1"/>
          </p:cNvSpPr>
          <p:nvPr>
            <p:ph type="title"/>
          </p:nvPr>
        </p:nvSpPr>
        <p:spPr>
          <a:xfrm>
            <a:off x="833582" y="1537853"/>
            <a:ext cx="3922776" cy="4087368"/>
          </a:xfrm>
        </p:spPr>
        <p:txBody>
          <a:bodyPr anchor="t">
            <a:normAutofit/>
          </a:bodyPr>
          <a:lstStyle/>
          <a:p>
            <a:r>
              <a:rPr lang="en-US"/>
              <a:t>Step 4: Add Functions and String Manipulation</a:t>
            </a:r>
          </a:p>
        </p:txBody>
      </p:sp>
      <p:graphicFrame>
        <p:nvGraphicFramePr>
          <p:cNvPr id="7" name="Content Placeholder 2">
            <a:extLst>
              <a:ext uri="{FF2B5EF4-FFF2-40B4-BE49-F238E27FC236}">
                <a16:creationId xmlns:a16="http://schemas.microsoft.com/office/drawing/2014/main" id="{CED6E733-396E-CDF3-A8E0-1CC2525C805E}"/>
              </a:ext>
            </a:extLst>
          </p:cNvPr>
          <p:cNvGraphicFramePr>
            <a:graphicFrameLocks noGrp="1"/>
          </p:cNvGraphicFramePr>
          <p:nvPr>
            <p:ph sz="quarter" idx="13"/>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GraphicFramePr>
        <p:xfrm>
          <a:off x="4943475" y="1538288"/>
          <a:ext cx="6404229" cy="40873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54618889"/>
      </p:ext>
    </p:extLst>
  </p:cSld>
  <p:clrMapOvr>
    <a:masterClrMapping/>
  </p:clrMapOvr>
  <p:transition>
    <p:fade/>
  </p:transition>
</p:sld>
</file>

<file path=ppt/theme/theme1.xml><?xml version="1.0" encoding="utf-8"?>
<a:theme xmlns:a="http://schemas.openxmlformats.org/drawingml/2006/main" name="Classical academia">
  <a:themeElements>
    <a:clrScheme name="Classical Academia">
      <a:dk1>
        <a:srgbClr val="47292D"/>
      </a:dk1>
      <a:lt1>
        <a:srgbClr val="DFD1C2"/>
      </a:lt1>
      <a:dk2>
        <a:srgbClr val="000000"/>
      </a:dk2>
      <a:lt2>
        <a:srgbClr val="FEFFFF"/>
      </a:lt2>
      <a:accent1>
        <a:srgbClr val="223343"/>
      </a:accent1>
      <a:accent2>
        <a:srgbClr val="5E332F"/>
      </a:accent2>
      <a:accent3>
        <a:srgbClr val="8194A8"/>
      </a:accent3>
      <a:accent4>
        <a:srgbClr val="621E13"/>
      </a:accent4>
      <a:accent5>
        <a:srgbClr val="5F7653"/>
      </a:accent5>
      <a:accent6>
        <a:srgbClr val="B5A093"/>
      </a:accent6>
      <a:hlink>
        <a:srgbClr val="B75A48"/>
      </a:hlink>
      <a:folHlink>
        <a:srgbClr val="0089A1"/>
      </a:folHlink>
    </a:clrScheme>
    <a:fontScheme name="Custom 10">
      <a:majorFont>
        <a:latin typeface="Playfair Display"/>
        <a:ea typeface=""/>
        <a:cs typeface=""/>
      </a:majorFont>
      <a:minorFont>
        <a:latin typeface="Ralew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lassical academia_Copilot Layouts_win32_EF_v9" id="{3BB5C372-D498-4A01-A843-C767419E0779}" vid="{BC5E8C9F-4F06-4C16-ABEB-D596FCDF265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ReferenceId xmlns="c8d67b67-db70-432c-b9bc-70c5fd0fdac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F45C149AAD35E4EB0B4652BCB7346B6" ma:contentTypeVersion="4" ma:contentTypeDescription="Create a new document." ma:contentTypeScope="" ma:versionID="7e8ced2dc4fe9952706977813d45ca22">
  <xsd:schema xmlns:xsd="http://www.w3.org/2001/XMLSchema" xmlns:xs="http://www.w3.org/2001/XMLSchema" xmlns:p="http://schemas.microsoft.com/office/2006/metadata/properties" xmlns:ns2="c8d67b67-db70-432c-b9bc-70c5fd0fdacd" targetNamespace="http://schemas.microsoft.com/office/2006/metadata/properties" ma:root="true" ma:fieldsID="ccee210f19e32d257e88e6539b59ca29" ns2:_="">
    <xsd:import namespace="c8d67b67-db70-432c-b9bc-70c5fd0fdacd"/>
    <xsd:element name="properties">
      <xsd:complexType>
        <xsd:sequence>
          <xsd:element name="documentManagement">
            <xsd:complexType>
              <xsd:all>
                <xsd:element ref="ns2:ReferenceId" minOccurs="0"/>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8d67b67-db70-432c-b9bc-70c5fd0fdacd" elementFormDefault="qualified">
    <xsd:import namespace="http://schemas.microsoft.com/office/2006/documentManagement/types"/>
    <xsd:import namespace="http://schemas.microsoft.com/office/infopath/2007/PartnerControls"/>
    <xsd:element name="ReferenceId" ma:index="8" nillable="true" ma:displayName="ReferenceId" ma:indexed="true" ma:internalName="ReferenceId">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81A4212-02C6-475D-B332-DC5017D04534}">
  <ds:schemaRefs>
    <ds:schemaRef ds:uri="http://schemas.microsoft.com/sharepoint/v3/contenttype/forms"/>
  </ds:schemaRefs>
</ds:datastoreItem>
</file>

<file path=customXml/itemProps2.xml><?xml version="1.0" encoding="utf-8"?>
<ds:datastoreItem xmlns:ds="http://schemas.openxmlformats.org/officeDocument/2006/customXml" ds:itemID="{52185BFC-6E97-4C88-9034-F2A7ED1C005E}">
  <ds:schemaRefs>
    <ds:schemaRef ds:uri="http://purl.org/dc/terms/"/>
    <ds:schemaRef ds:uri="http://purl.org/dc/elements/1.1/"/>
    <ds:schemaRef ds:uri="http://schemas.microsoft.com/office/2006/documentManagement/types"/>
    <ds:schemaRef ds:uri="http://www.w3.org/XML/1998/namespace"/>
    <ds:schemaRef ds:uri="71af3243-3dd4-4a8d-8c0d-dd76da1f02a5"/>
    <ds:schemaRef ds:uri="230e9df3-be65-4c73-a93b-d1236ebd677e"/>
    <ds:schemaRef ds:uri="16c05727-aa75-4e4a-9b5f-8a80a1165891"/>
    <ds:schemaRef ds:uri="http://schemas.openxmlformats.org/package/2006/metadata/core-properties"/>
    <ds:schemaRef ds:uri="http://schemas.microsoft.com/office/2006/metadata/properties"/>
    <ds:schemaRef ds:uri="http://schemas.microsoft.com/office/infopath/2007/PartnerControls"/>
    <ds:schemaRef ds:uri="http://schemas.microsoft.com/sharepoint/v3"/>
    <ds:schemaRef ds:uri="http://purl.org/dc/dcmitype/"/>
    <ds:schemaRef ds:uri="c8d67b67-db70-432c-b9bc-70c5fd0fdacd"/>
  </ds:schemaRefs>
</ds:datastoreItem>
</file>

<file path=customXml/itemProps3.xml><?xml version="1.0" encoding="utf-8"?>
<ds:datastoreItem xmlns:ds="http://schemas.openxmlformats.org/officeDocument/2006/customXml" ds:itemID="{1002D4C7-4C0C-478E-B3FE-C9E027A3DC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d67b67-db70-432c-b9bc-70c5fd0fda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List>
</file>

<file path=docProps/app.xml><?xml version="1.0" encoding="utf-8"?>
<Properties xmlns="http://schemas.openxmlformats.org/officeDocument/2006/extended-properties" xmlns:vt="http://schemas.openxmlformats.org/officeDocument/2006/docPropsVTypes">
  <Template/>
  <TotalTime>10086</TotalTime>
  <Words>4</Words>
  <Application>Microsoft Office PowerPoint</Application>
  <PresentationFormat>Widescreen</PresentationFormat>
  <Paragraphs>2</Paragraphs>
  <Slides>17</Slides>
  <Notes>17</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Classical academia</vt:lpstr>
      <vt:lpstr>Snack Shack Holiday Project Guide  You will make a snack shop App using Python</vt:lpstr>
      <vt:lpstr>Introduction to Snack Shack Project</vt:lpstr>
      <vt:lpstr>What is Snack Shack?</vt:lpstr>
      <vt:lpstr>Why this project matters</vt:lpstr>
      <vt:lpstr>Step-by-Step Instructions</vt:lpstr>
      <vt:lpstr>Step 1: Set Up Your Project</vt:lpstr>
      <vt:lpstr>Step 2: Build the Main Menu</vt:lpstr>
      <vt:lpstr>Step 3: Work with Data Types and Arrays</vt:lpstr>
      <vt:lpstr>Step 4: Add Functions and String Manipulation</vt:lpstr>
      <vt:lpstr>Step 5: File Handling and SQL Search</vt:lpstr>
      <vt:lpstr>YouTube Support and Resources</vt:lpstr>
      <vt:lpstr>Helpful Videos</vt:lpstr>
      <vt:lpstr>Checklist and Stretch Goals</vt:lpstr>
      <vt:lpstr>Beginner Checklist</vt:lpstr>
      <vt:lpstr>Stretch Goals for Advanced Students</vt:lpstr>
      <vt:lpstr>Marking and Specification Links</vt:lpstr>
      <vt:lpstr>Marking Guide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revision>5</cp:revision>
  <dcterms:created xsi:type="dcterms:W3CDTF">2024-06-26T20:20:27Z</dcterms:created>
  <dcterms:modified xsi:type="dcterms:W3CDTF">2026-07-07T12:59:18Z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0x010100AF45C149AAD35E4EB0B4652BCB7346B6</vt:lpwstr>
  </property>
  <property fmtid="{D5CDD505-2E9C-101B-9397-08002B2CF9AE}" pid="3" name="MediaServiceImageTags">
    <vt:lpwstr/>
  </property>
  <property fmtid="{D5CDD505-2E9C-101B-9397-08002B2CF9AE}" pid="4" name="Order">
    <vt:r8>360600</vt:r8>
  </property>
  <property fmtid="{D5CDD505-2E9C-101B-9397-08002B2CF9AE}" pid="5" name="TriggerFlowInfo">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_ExtendedDescription">
    <vt:lpwstr/>
  </property>
</Properties>
</file>